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media/image11.jpg" ContentType="image/png"/>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702" r:id="rId1"/>
  </p:sldMasterIdLst>
  <p:notesMasterIdLst>
    <p:notesMasterId r:id="rId25"/>
  </p:notesMasterIdLst>
  <p:sldIdLst>
    <p:sldId id="433" r:id="rId2"/>
    <p:sldId id="256" r:id="rId3"/>
    <p:sldId id="434" r:id="rId4"/>
    <p:sldId id="435" r:id="rId5"/>
    <p:sldId id="438" r:id="rId6"/>
    <p:sldId id="436" r:id="rId7"/>
    <p:sldId id="437" r:id="rId8"/>
    <p:sldId id="439" r:id="rId9"/>
    <p:sldId id="440" r:id="rId10"/>
    <p:sldId id="418" r:id="rId11"/>
    <p:sldId id="419" r:id="rId12"/>
    <p:sldId id="425" r:id="rId13"/>
    <p:sldId id="420" r:id="rId14"/>
    <p:sldId id="426" r:id="rId15"/>
    <p:sldId id="428" r:id="rId16"/>
    <p:sldId id="421" r:id="rId17"/>
    <p:sldId id="422" r:id="rId18"/>
    <p:sldId id="423" r:id="rId19"/>
    <p:sldId id="429" r:id="rId20"/>
    <p:sldId id="427" r:id="rId21"/>
    <p:sldId id="430" r:id="rId22"/>
    <p:sldId id="431" r:id="rId23"/>
    <p:sldId id="432"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01DF4195-1451-4C28-948B-236362B0159D}">
          <p14:sldIdLst>
            <p14:sldId id="433"/>
            <p14:sldId id="256"/>
            <p14:sldId id="434"/>
            <p14:sldId id="435"/>
            <p14:sldId id="438"/>
            <p14:sldId id="436"/>
            <p14:sldId id="437"/>
            <p14:sldId id="439"/>
            <p14:sldId id="440"/>
            <p14:sldId id="418"/>
            <p14:sldId id="419"/>
            <p14:sldId id="425"/>
            <p14:sldId id="420"/>
            <p14:sldId id="426"/>
            <p14:sldId id="428"/>
            <p14:sldId id="421"/>
            <p14:sldId id="422"/>
            <p14:sldId id="423"/>
            <p14:sldId id="429"/>
            <p14:sldId id="427"/>
            <p14:sldId id="430"/>
            <p14:sldId id="431"/>
            <p14:sldId id="43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668" autoAdjust="0"/>
  </p:normalViewPr>
  <p:slideViewPr>
    <p:cSldViewPr>
      <p:cViewPr varScale="1">
        <p:scale>
          <a:sx n="60" d="100"/>
          <a:sy n="60" d="100"/>
        </p:scale>
        <p:origin x="1710"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8BD976-E65A-4FC0-B97A-6CB03EB8263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tr-TR"/>
        </a:p>
      </dgm:t>
    </dgm:pt>
    <dgm:pt modelId="{776C8755-275C-4BBD-9110-43C1683ADEAF}">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Ön İnceleme</a:t>
          </a:r>
        </a:p>
      </dgm:t>
    </dgm:pt>
    <dgm:pt modelId="{23D144B5-4360-4A68-9A6D-5E7572F47AC4}" type="parTrans" cxnId="{961F0B45-7833-4ABC-9056-F141C13D7155}">
      <dgm:prSet/>
      <dgm:spPr/>
      <dgm:t>
        <a:bodyPr/>
        <a:lstStyle/>
        <a:p>
          <a:endParaRPr lang="tr-TR"/>
        </a:p>
      </dgm:t>
    </dgm:pt>
    <dgm:pt modelId="{4878903E-AC0F-4444-8103-D39D31F41DA0}" type="sibTrans" cxnId="{961F0B45-7833-4ABC-9056-F141C13D7155}">
      <dgm:prSet/>
      <dgm:spPr/>
      <dgm:t>
        <a:bodyPr/>
        <a:lstStyle/>
        <a:p>
          <a:endParaRPr lang="tr-TR"/>
        </a:p>
      </dgm:t>
    </dgm:pt>
    <dgm:pt modelId="{1B4E04D6-1BDB-467A-83ED-8D17A342CCD7}">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İdari kontrol</a:t>
          </a:r>
        </a:p>
      </dgm:t>
    </dgm:pt>
    <dgm:pt modelId="{980242BC-649A-445F-B907-93C9D935EAC2}" type="parTrans" cxnId="{CC83B8E8-E679-49F8-B59A-A8C3B72EE945}">
      <dgm:prSet/>
      <dgm:spPr/>
      <dgm:t>
        <a:bodyPr/>
        <a:lstStyle/>
        <a:p>
          <a:endParaRPr lang="tr-TR"/>
        </a:p>
      </dgm:t>
    </dgm:pt>
    <dgm:pt modelId="{099A78A2-996E-4328-9F8C-42518561BF62}" type="sibTrans" cxnId="{CC83B8E8-E679-49F8-B59A-A8C3B72EE945}">
      <dgm:prSet/>
      <dgm:spPr/>
      <dgm:t>
        <a:bodyPr/>
        <a:lstStyle/>
        <a:p>
          <a:endParaRPr lang="tr-TR"/>
        </a:p>
      </dgm:t>
    </dgm:pt>
    <dgm:pt modelId="{1A76AC67-EDE1-4C48-BC1F-5C5EA00A9255}">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Nihai Değerlendirme</a:t>
          </a:r>
        </a:p>
      </dgm:t>
    </dgm:pt>
    <dgm:pt modelId="{1140A1C0-4F84-4A52-93DB-A434247B3B6B}" type="parTrans" cxnId="{3B682F7C-195B-49C1-9EE5-B3DF6E0F5AD1}">
      <dgm:prSet/>
      <dgm:spPr/>
      <dgm:t>
        <a:bodyPr/>
        <a:lstStyle/>
        <a:p>
          <a:endParaRPr lang="tr-TR"/>
        </a:p>
      </dgm:t>
    </dgm:pt>
    <dgm:pt modelId="{454ABBB4-E34C-415C-9B72-33D5835C755B}" type="sibTrans" cxnId="{3B682F7C-195B-49C1-9EE5-B3DF6E0F5AD1}">
      <dgm:prSet/>
      <dgm:spPr/>
      <dgm:t>
        <a:bodyPr/>
        <a:lstStyle/>
        <a:p>
          <a:endParaRPr lang="tr-TR"/>
        </a:p>
      </dgm:t>
    </dgm:pt>
    <dgm:pt modelId="{AF3336EC-40D6-4367-8E7C-5C6C5CC50AC7}">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 65 puan</a:t>
          </a:r>
        </a:p>
      </dgm:t>
    </dgm:pt>
    <dgm:pt modelId="{E9A3D50E-B223-408D-B2BE-5EE351E0A88C}" type="parTrans" cxnId="{CEB2CE00-692B-43EE-A594-E8DB4C8D511E}">
      <dgm:prSet/>
      <dgm:spPr/>
      <dgm:t>
        <a:bodyPr/>
        <a:lstStyle/>
        <a:p>
          <a:endParaRPr lang="tr-TR"/>
        </a:p>
      </dgm:t>
    </dgm:pt>
    <dgm:pt modelId="{747C391B-9C38-405D-9D0D-51421785E4F2}" type="sibTrans" cxnId="{CEB2CE00-692B-43EE-A594-E8DB4C8D511E}">
      <dgm:prSet/>
      <dgm:spPr/>
      <dgm:t>
        <a:bodyPr/>
        <a:lstStyle/>
        <a:p>
          <a:endParaRPr lang="tr-TR"/>
        </a:p>
      </dgm:t>
    </dgm:pt>
    <dgm:pt modelId="{495F7605-37C4-4AE6-ABA0-F52FDFDA4ECB}">
      <dgm:prSet/>
      <dgm:spPr/>
      <dgm:t>
        <a:bodyPr/>
        <a:lstStyle/>
        <a:p>
          <a:r>
            <a:rPr lang="tr-TR" dirty="0">
              <a:latin typeface="Tahoma" panose="020B0604030504040204" pitchFamily="34" charset="0"/>
              <a:ea typeface="Tahoma" panose="020B0604030504040204" pitchFamily="34" charset="0"/>
              <a:cs typeface="Tahoma" panose="020B0604030504040204" pitchFamily="34" charset="0"/>
            </a:rPr>
            <a:t>Sözleşme imzalanması</a:t>
          </a:r>
        </a:p>
      </dgm:t>
    </dgm:pt>
    <dgm:pt modelId="{3EBA7654-27A0-4A32-98A2-1EF894F2B329}" type="parTrans" cxnId="{11A6584C-59B9-4B11-912F-4004C7BD372B}">
      <dgm:prSet/>
      <dgm:spPr/>
      <dgm:t>
        <a:bodyPr/>
        <a:lstStyle/>
        <a:p>
          <a:endParaRPr lang="tr-TR"/>
        </a:p>
      </dgm:t>
    </dgm:pt>
    <dgm:pt modelId="{352E6AC1-265A-4D2C-929A-26D66EAD829D}" type="sibTrans" cxnId="{11A6584C-59B9-4B11-912F-4004C7BD372B}">
      <dgm:prSet/>
      <dgm:spPr/>
      <dgm:t>
        <a:bodyPr/>
        <a:lstStyle/>
        <a:p>
          <a:endParaRPr lang="tr-TR"/>
        </a:p>
      </dgm:t>
    </dgm:pt>
    <dgm:pt modelId="{61B27E36-A7E0-4BC2-8DE3-E1135BF2119E}">
      <dgm:prSet/>
      <dgm:spPr/>
      <dgm:t>
        <a:bodyPr/>
        <a:lstStyle/>
        <a:p>
          <a:r>
            <a:rPr lang="tr-TR" dirty="0">
              <a:latin typeface="Tahoma" panose="020B0604030504040204" pitchFamily="34" charset="0"/>
              <a:ea typeface="Tahoma" panose="020B0604030504040204" pitchFamily="34" charset="0"/>
              <a:cs typeface="Tahoma" panose="020B0604030504040204" pitchFamily="34" charset="0"/>
            </a:rPr>
            <a:t>Başarılı Projelerin Duyurulması </a:t>
          </a:r>
        </a:p>
      </dgm:t>
    </dgm:pt>
    <dgm:pt modelId="{322DFAAE-65BA-431B-BA8D-22B74372FD3F}" type="parTrans" cxnId="{323384D9-248D-4467-B399-45A63A9DF283}">
      <dgm:prSet/>
      <dgm:spPr/>
      <dgm:t>
        <a:bodyPr/>
        <a:lstStyle/>
        <a:p>
          <a:endParaRPr lang="tr-TR"/>
        </a:p>
      </dgm:t>
    </dgm:pt>
    <dgm:pt modelId="{BFD298DA-918E-41B6-B983-1A7F3738E1A0}" type="sibTrans" cxnId="{323384D9-248D-4467-B399-45A63A9DF283}">
      <dgm:prSet/>
      <dgm:spPr/>
      <dgm:t>
        <a:bodyPr/>
        <a:lstStyle/>
        <a:p>
          <a:endParaRPr lang="tr-TR"/>
        </a:p>
      </dgm:t>
    </dgm:pt>
    <dgm:pt modelId="{601009ED-8A9C-47FF-B27A-93B07E144333}">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Uygunluk</a:t>
          </a:r>
        </a:p>
      </dgm:t>
    </dgm:pt>
    <dgm:pt modelId="{1FC7FBB5-70A3-4686-80CC-BF45D90EB075}" type="parTrans" cxnId="{5609D7E2-B87E-480A-9313-B00EDEAE8058}">
      <dgm:prSet/>
      <dgm:spPr/>
      <dgm:t>
        <a:bodyPr/>
        <a:lstStyle/>
        <a:p>
          <a:endParaRPr lang="tr-TR"/>
        </a:p>
      </dgm:t>
    </dgm:pt>
    <dgm:pt modelId="{F41EFCA4-5028-4E37-9DF3-8F33B148A6E3}" type="sibTrans" cxnId="{5609D7E2-B87E-480A-9313-B00EDEAE8058}">
      <dgm:prSet/>
      <dgm:spPr/>
      <dgm:t>
        <a:bodyPr/>
        <a:lstStyle/>
        <a:p>
          <a:endParaRPr lang="tr-TR"/>
        </a:p>
      </dgm:t>
    </dgm:pt>
    <dgm:pt modelId="{FD062E84-BE3D-4051-B5FD-81D77955656A}">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Eksik evrak</a:t>
          </a:r>
        </a:p>
      </dgm:t>
    </dgm:pt>
    <dgm:pt modelId="{933BFD44-91B2-4473-8421-D3D770D00832}" type="parTrans" cxnId="{9BEE1298-1BA1-4B15-AE27-A12DD847A106}">
      <dgm:prSet/>
      <dgm:spPr/>
      <dgm:t>
        <a:bodyPr/>
        <a:lstStyle/>
        <a:p>
          <a:endParaRPr lang="tr-TR"/>
        </a:p>
      </dgm:t>
    </dgm:pt>
    <dgm:pt modelId="{9FBDC029-358B-4970-A5B3-C7C4EF569509}" type="sibTrans" cxnId="{9BEE1298-1BA1-4B15-AE27-A12DD847A106}">
      <dgm:prSet/>
      <dgm:spPr/>
      <dgm:t>
        <a:bodyPr/>
        <a:lstStyle/>
        <a:p>
          <a:endParaRPr lang="tr-TR"/>
        </a:p>
      </dgm:t>
    </dgm:pt>
    <dgm:pt modelId="{D45BADEF-E420-41B9-8F33-654407D535AD}">
      <dgm:prSet/>
      <dgm:spPr/>
      <dgm:t>
        <a:bodyPr/>
        <a:lstStyle/>
        <a:p>
          <a:r>
            <a:rPr lang="tr-TR" dirty="0"/>
            <a:t>Taahhütname Teslimi</a:t>
          </a:r>
        </a:p>
      </dgm:t>
    </dgm:pt>
    <dgm:pt modelId="{04F1DADA-0B6E-445A-BE13-792A3BA8F5E8}" type="parTrans" cxnId="{988B1D26-79A6-48D8-BA46-FFDABBEEC5CF}">
      <dgm:prSet/>
      <dgm:spPr/>
      <dgm:t>
        <a:bodyPr/>
        <a:lstStyle/>
        <a:p>
          <a:endParaRPr lang="tr-TR"/>
        </a:p>
      </dgm:t>
    </dgm:pt>
    <dgm:pt modelId="{CE49A07C-2782-4E47-8815-919C87F6BB8A}" type="sibTrans" cxnId="{988B1D26-79A6-48D8-BA46-FFDABBEEC5CF}">
      <dgm:prSet/>
      <dgm:spPr/>
      <dgm:t>
        <a:bodyPr/>
        <a:lstStyle/>
        <a:p>
          <a:endParaRPr lang="tr-TR"/>
        </a:p>
      </dgm:t>
    </dgm:pt>
    <dgm:pt modelId="{67CB4C8D-9F1B-4E79-BAB0-69ACACA08FD6}" type="pres">
      <dgm:prSet presAssocID="{B78BD976-E65A-4FC0-B97A-6CB03EB8263A}" presName="rootnode" presStyleCnt="0">
        <dgm:presLayoutVars>
          <dgm:chMax/>
          <dgm:chPref/>
          <dgm:dir/>
          <dgm:animLvl val="lvl"/>
        </dgm:presLayoutVars>
      </dgm:prSet>
      <dgm:spPr/>
    </dgm:pt>
    <dgm:pt modelId="{2D57C85C-0EBE-4771-8024-CB3547CF4B9E}" type="pres">
      <dgm:prSet presAssocID="{D45BADEF-E420-41B9-8F33-654407D535AD}" presName="composite" presStyleCnt="0"/>
      <dgm:spPr/>
    </dgm:pt>
    <dgm:pt modelId="{C943A368-7442-4DF6-A134-973FED60D01A}" type="pres">
      <dgm:prSet presAssocID="{D45BADEF-E420-41B9-8F33-654407D535AD}" presName="bentUpArrow1" presStyleLbl="alignImgPlace1" presStyleIdx="0" presStyleCnt="4"/>
      <dgm:spPr/>
    </dgm:pt>
    <dgm:pt modelId="{2BF9BC8C-EF48-488D-AD6C-5603554119BD}" type="pres">
      <dgm:prSet presAssocID="{D45BADEF-E420-41B9-8F33-654407D535AD}" presName="ParentText" presStyleLbl="node1" presStyleIdx="0" presStyleCnt="5">
        <dgm:presLayoutVars>
          <dgm:chMax val="1"/>
          <dgm:chPref val="1"/>
          <dgm:bulletEnabled val="1"/>
        </dgm:presLayoutVars>
      </dgm:prSet>
      <dgm:spPr/>
    </dgm:pt>
    <dgm:pt modelId="{36EF4B2F-4275-4A7D-B347-8241496C72E0}" type="pres">
      <dgm:prSet presAssocID="{D45BADEF-E420-41B9-8F33-654407D535AD}" presName="ChildText" presStyleLbl="revTx" presStyleIdx="0" presStyleCnt="4">
        <dgm:presLayoutVars>
          <dgm:chMax val="0"/>
          <dgm:chPref val="0"/>
          <dgm:bulletEnabled val="1"/>
        </dgm:presLayoutVars>
      </dgm:prSet>
      <dgm:spPr/>
    </dgm:pt>
    <dgm:pt modelId="{B55F54B4-24E8-4C22-8D31-C3B9FEEF4D7F}" type="pres">
      <dgm:prSet presAssocID="{CE49A07C-2782-4E47-8815-919C87F6BB8A}" presName="sibTrans" presStyleCnt="0"/>
      <dgm:spPr/>
    </dgm:pt>
    <dgm:pt modelId="{10C58AC2-1786-40CE-8292-CCA6773FD42E}" type="pres">
      <dgm:prSet presAssocID="{776C8755-275C-4BBD-9110-43C1683ADEAF}" presName="composite" presStyleCnt="0"/>
      <dgm:spPr/>
    </dgm:pt>
    <dgm:pt modelId="{164CB155-B852-42D5-AD4D-3FDC1086CC90}" type="pres">
      <dgm:prSet presAssocID="{776C8755-275C-4BBD-9110-43C1683ADEAF}" presName="bentUpArrow1" presStyleLbl="alignImgPlace1" presStyleIdx="1" presStyleCnt="4"/>
      <dgm:spPr/>
    </dgm:pt>
    <dgm:pt modelId="{5611B625-6C59-4792-86B9-233F94280FC3}" type="pres">
      <dgm:prSet presAssocID="{776C8755-275C-4BBD-9110-43C1683ADEAF}" presName="ParentText" presStyleLbl="node1" presStyleIdx="1" presStyleCnt="5">
        <dgm:presLayoutVars>
          <dgm:chMax val="1"/>
          <dgm:chPref val="1"/>
          <dgm:bulletEnabled val="1"/>
        </dgm:presLayoutVars>
      </dgm:prSet>
      <dgm:spPr/>
    </dgm:pt>
    <dgm:pt modelId="{33175D16-DCB2-44FB-B3FC-D33B68C77A30}" type="pres">
      <dgm:prSet presAssocID="{776C8755-275C-4BBD-9110-43C1683ADEAF}" presName="ChildText" presStyleLbl="revTx" presStyleIdx="1" presStyleCnt="4">
        <dgm:presLayoutVars>
          <dgm:chMax val="0"/>
          <dgm:chPref val="0"/>
          <dgm:bulletEnabled val="1"/>
        </dgm:presLayoutVars>
      </dgm:prSet>
      <dgm:spPr/>
    </dgm:pt>
    <dgm:pt modelId="{812BBD65-F7F7-44B8-B6D9-1F2FD0254BEC}" type="pres">
      <dgm:prSet presAssocID="{4878903E-AC0F-4444-8103-D39D31F41DA0}" presName="sibTrans" presStyleCnt="0"/>
      <dgm:spPr/>
    </dgm:pt>
    <dgm:pt modelId="{E65773E1-01E5-42AC-993E-E4AA4979EF7C}" type="pres">
      <dgm:prSet presAssocID="{1A76AC67-EDE1-4C48-BC1F-5C5EA00A9255}" presName="composite" presStyleCnt="0"/>
      <dgm:spPr/>
    </dgm:pt>
    <dgm:pt modelId="{8D4FAD24-B161-4802-9841-AAF3F83101DA}" type="pres">
      <dgm:prSet presAssocID="{1A76AC67-EDE1-4C48-BC1F-5C5EA00A9255}" presName="bentUpArrow1" presStyleLbl="alignImgPlace1" presStyleIdx="2" presStyleCnt="4"/>
      <dgm:spPr/>
    </dgm:pt>
    <dgm:pt modelId="{5188EEFB-0254-4F82-B8FD-1FC12FA527A3}" type="pres">
      <dgm:prSet presAssocID="{1A76AC67-EDE1-4C48-BC1F-5C5EA00A9255}" presName="ParentText" presStyleLbl="node1" presStyleIdx="2" presStyleCnt="5">
        <dgm:presLayoutVars>
          <dgm:chMax val="1"/>
          <dgm:chPref val="1"/>
          <dgm:bulletEnabled val="1"/>
        </dgm:presLayoutVars>
      </dgm:prSet>
      <dgm:spPr/>
    </dgm:pt>
    <dgm:pt modelId="{64514150-299C-4AFD-9D90-6A128EB8DD89}" type="pres">
      <dgm:prSet presAssocID="{1A76AC67-EDE1-4C48-BC1F-5C5EA00A9255}" presName="ChildText" presStyleLbl="revTx" presStyleIdx="2" presStyleCnt="4">
        <dgm:presLayoutVars>
          <dgm:chMax val="0"/>
          <dgm:chPref val="0"/>
          <dgm:bulletEnabled val="1"/>
        </dgm:presLayoutVars>
      </dgm:prSet>
      <dgm:spPr/>
    </dgm:pt>
    <dgm:pt modelId="{5BCB453F-B6F0-4C69-8AF6-86A75A9ABEB9}" type="pres">
      <dgm:prSet presAssocID="{454ABBB4-E34C-415C-9B72-33D5835C755B}" presName="sibTrans" presStyleCnt="0"/>
      <dgm:spPr/>
    </dgm:pt>
    <dgm:pt modelId="{368D1738-C66E-4D02-B460-9CBCA70D1EC8}" type="pres">
      <dgm:prSet presAssocID="{61B27E36-A7E0-4BC2-8DE3-E1135BF2119E}" presName="composite" presStyleCnt="0"/>
      <dgm:spPr/>
    </dgm:pt>
    <dgm:pt modelId="{C906C309-541A-4A7C-BC5A-9FC4FD8D356C}" type="pres">
      <dgm:prSet presAssocID="{61B27E36-A7E0-4BC2-8DE3-E1135BF2119E}" presName="bentUpArrow1" presStyleLbl="alignImgPlace1" presStyleIdx="3" presStyleCnt="4"/>
      <dgm:spPr/>
    </dgm:pt>
    <dgm:pt modelId="{BEF3A06D-D8C7-4CAA-9261-E823C6DEBEEB}" type="pres">
      <dgm:prSet presAssocID="{61B27E36-A7E0-4BC2-8DE3-E1135BF2119E}" presName="ParentText" presStyleLbl="node1" presStyleIdx="3" presStyleCnt="5">
        <dgm:presLayoutVars>
          <dgm:chMax val="1"/>
          <dgm:chPref val="1"/>
          <dgm:bulletEnabled val="1"/>
        </dgm:presLayoutVars>
      </dgm:prSet>
      <dgm:spPr/>
    </dgm:pt>
    <dgm:pt modelId="{D48652E0-8E60-45D6-BA74-6F57C645ACF5}" type="pres">
      <dgm:prSet presAssocID="{61B27E36-A7E0-4BC2-8DE3-E1135BF2119E}" presName="ChildText" presStyleLbl="revTx" presStyleIdx="3" presStyleCnt="4">
        <dgm:presLayoutVars>
          <dgm:chMax val="0"/>
          <dgm:chPref val="0"/>
          <dgm:bulletEnabled val="1"/>
        </dgm:presLayoutVars>
      </dgm:prSet>
      <dgm:spPr/>
    </dgm:pt>
    <dgm:pt modelId="{CEDA55A6-6F57-43EA-B113-6A2B8DEB5419}" type="pres">
      <dgm:prSet presAssocID="{BFD298DA-918E-41B6-B983-1A7F3738E1A0}" presName="sibTrans" presStyleCnt="0"/>
      <dgm:spPr/>
    </dgm:pt>
    <dgm:pt modelId="{63574EB9-116D-4662-95CC-E590E3EDF329}" type="pres">
      <dgm:prSet presAssocID="{495F7605-37C4-4AE6-ABA0-F52FDFDA4ECB}" presName="composite" presStyleCnt="0"/>
      <dgm:spPr/>
    </dgm:pt>
    <dgm:pt modelId="{7AD90B4C-7396-4A96-AE3B-0E79948B5D3E}" type="pres">
      <dgm:prSet presAssocID="{495F7605-37C4-4AE6-ABA0-F52FDFDA4ECB}" presName="ParentText" presStyleLbl="node1" presStyleIdx="4" presStyleCnt="5">
        <dgm:presLayoutVars>
          <dgm:chMax val="1"/>
          <dgm:chPref val="1"/>
          <dgm:bulletEnabled val="1"/>
        </dgm:presLayoutVars>
      </dgm:prSet>
      <dgm:spPr/>
    </dgm:pt>
  </dgm:ptLst>
  <dgm:cxnLst>
    <dgm:cxn modelId="{CEB2CE00-692B-43EE-A594-E8DB4C8D511E}" srcId="{1A76AC67-EDE1-4C48-BC1F-5C5EA00A9255}" destId="{AF3336EC-40D6-4367-8E7C-5C6C5CC50AC7}" srcOrd="0" destOrd="0" parTransId="{E9A3D50E-B223-408D-B2BE-5EE351E0A88C}" sibTransId="{747C391B-9C38-405D-9D0D-51421785E4F2}"/>
    <dgm:cxn modelId="{56FDFC0A-6D5F-41BF-9CB8-17235E01B929}" type="presOf" srcId="{776C8755-275C-4BBD-9110-43C1683ADEAF}" destId="{5611B625-6C59-4792-86B9-233F94280FC3}" srcOrd="0" destOrd="0" presId="urn:microsoft.com/office/officeart/2005/8/layout/StepDownProcess"/>
    <dgm:cxn modelId="{988B1D26-79A6-48D8-BA46-FFDABBEEC5CF}" srcId="{B78BD976-E65A-4FC0-B97A-6CB03EB8263A}" destId="{D45BADEF-E420-41B9-8F33-654407D535AD}" srcOrd="0" destOrd="0" parTransId="{04F1DADA-0B6E-445A-BE13-792A3BA8F5E8}" sibTransId="{CE49A07C-2782-4E47-8815-919C87F6BB8A}"/>
    <dgm:cxn modelId="{9B0E3030-320C-4EB6-AA2B-7813E5E421AA}" type="presOf" srcId="{1B4E04D6-1BDB-467A-83ED-8D17A342CCD7}" destId="{33175D16-DCB2-44FB-B3FC-D33B68C77A30}" srcOrd="0" destOrd="0" presId="urn:microsoft.com/office/officeart/2005/8/layout/StepDownProcess"/>
    <dgm:cxn modelId="{DD9B863D-72FD-4A8F-AA2A-67AA59C29CDA}" type="presOf" srcId="{1A76AC67-EDE1-4C48-BC1F-5C5EA00A9255}" destId="{5188EEFB-0254-4F82-B8FD-1FC12FA527A3}" srcOrd="0" destOrd="0" presId="urn:microsoft.com/office/officeart/2005/8/layout/StepDownProcess"/>
    <dgm:cxn modelId="{961F0B45-7833-4ABC-9056-F141C13D7155}" srcId="{B78BD976-E65A-4FC0-B97A-6CB03EB8263A}" destId="{776C8755-275C-4BBD-9110-43C1683ADEAF}" srcOrd="1" destOrd="0" parTransId="{23D144B5-4360-4A68-9A6D-5E7572F47AC4}" sibTransId="{4878903E-AC0F-4444-8103-D39D31F41DA0}"/>
    <dgm:cxn modelId="{11A6584C-59B9-4B11-912F-4004C7BD372B}" srcId="{B78BD976-E65A-4FC0-B97A-6CB03EB8263A}" destId="{495F7605-37C4-4AE6-ABA0-F52FDFDA4ECB}" srcOrd="4" destOrd="0" parTransId="{3EBA7654-27A0-4A32-98A2-1EF894F2B329}" sibTransId="{352E6AC1-265A-4D2C-929A-26D66EAD829D}"/>
    <dgm:cxn modelId="{8C7D8855-7F37-4493-B9EE-FDC7AB4AC221}" type="presOf" srcId="{FD062E84-BE3D-4051-B5FD-81D77955656A}" destId="{33175D16-DCB2-44FB-B3FC-D33B68C77A30}" srcOrd="0" destOrd="2" presId="urn:microsoft.com/office/officeart/2005/8/layout/StepDownProcess"/>
    <dgm:cxn modelId="{3B682F7C-195B-49C1-9EE5-B3DF6E0F5AD1}" srcId="{B78BD976-E65A-4FC0-B97A-6CB03EB8263A}" destId="{1A76AC67-EDE1-4C48-BC1F-5C5EA00A9255}" srcOrd="2" destOrd="0" parTransId="{1140A1C0-4F84-4A52-93DB-A434247B3B6B}" sibTransId="{454ABBB4-E34C-415C-9B72-33D5835C755B}"/>
    <dgm:cxn modelId="{63A3E580-196F-4BCE-B80A-48DBCF35CB5C}" type="presOf" srcId="{495F7605-37C4-4AE6-ABA0-F52FDFDA4ECB}" destId="{7AD90B4C-7396-4A96-AE3B-0E79948B5D3E}" srcOrd="0" destOrd="0" presId="urn:microsoft.com/office/officeart/2005/8/layout/StepDownProcess"/>
    <dgm:cxn modelId="{603C8B96-42BA-4FF8-B040-F3F16FB11629}" type="presOf" srcId="{61B27E36-A7E0-4BC2-8DE3-E1135BF2119E}" destId="{BEF3A06D-D8C7-4CAA-9261-E823C6DEBEEB}" srcOrd="0" destOrd="0" presId="urn:microsoft.com/office/officeart/2005/8/layout/StepDownProcess"/>
    <dgm:cxn modelId="{9BEE1298-1BA1-4B15-AE27-A12DD847A106}" srcId="{776C8755-275C-4BBD-9110-43C1683ADEAF}" destId="{FD062E84-BE3D-4051-B5FD-81D77955656A}" srcOrd="2" destOrd="0" parTransId="{933BFD44-91B2-4473-8421-D3D770D00832}" sibTransId="{9FBDC029-358B-4970-A5B3-C7C4EF569509}"/>
    <dgm:cxn modelId="{2C3EE7D1-32BC-48D1-9E41-F5E8F7259621}" type="presOf" srcId="{601009ED-8A9C-47FF-B27A-93B07E144333}" destId="{33175D16-DCB2-44FB-B3FC-D33B68C77A30}" srcOrd="0" destOrd="1" presId="urn:microsoft.com/office/officeart/2005/8/layout/StepDownProcess"/>
    <dgm:cxn modelId="{323384D9-248D-4467-B399-45A63A9DF283}" srcId="{B78BD976-E65A-4FC0-B97A-6CB03EB8263A}" destId="{61B27E36-A7E0-4BC2-8DE3-E1135BF2119E}" srcOrd="3" destOrd="0" parTransId="{322DFAAE-65BA-431B-BA8D-22B74372FD3F}" sibTransId="{BFD298DA-918E-41B6-B983-1A7F3738E1A0}"/>
    <dgm:cxn modelId="{681A53DE-F21B-4DD4-8644-6071A0D7684E}" type="presOf" srcId="{AF3336EC-40D6-4367-8E7C-5C6C5CC50AC7}" destId="{64514150-299C-4AFD-9D90-6A128EB8DD89}" srcOrd="0" destOrd="0" presId="urn:microsoft.com/office/officeart/2005/8/layout/StepDownProcess"/>
    <dgm:cxn modelId="{5609D7E2-B87E-480A-9313-B00EDEAE8058}" srcId="{776C8755-275C-4BBD-9110-43C1683ADEAF}" destId="{601009ED-8A9C-47FF-B27A-93B07E144333}" srcOrd="1" destOrd="0" parTransId="{1FC7FBB5-70A3-4686-80CC-BF45D90EB075}" sibTransId="{F41EFCA4-5028-4E37-9DF3-8F33B148A6E3}"/>
    <dgm:cxn modelId="{CC83B8E8-E679-49F8-B59A-A8C3B72EE945}" srcId="{776C8755-275C-4BBD-9110-43C1683ADEAF}" destId="{1B4E04D6-1BDB-467A-83ED-8D17A342CCD7}" srcOrd="0" destOrd="0" parTransId="{980242BC-649A-445F-B907-93C9D935EAC2}" sibTransId="{099A78A2-996E-4328-9F8C-42518561BF62}"/>
    <dgm:cxn modelId="{BDBCE4E9-A25C-4667-B6D2-54D1B6C97CAC}" type="presOf" srcId="{D45BADEF-E420-41B9-8F33-654407D535AD}" destId="{2BF9BC8C-EF48-488D-AD6C-5603554119BD}" srcOrd="0" destOrd="0" presId="urn:microsoft.com/office/officeart/2005/8/layout/StepDownProcess"/>
    <dgm:cxn modelId="{1D2247FA-F4A8-48F9-BA85-0DCA3E878622}" type="presOf" srcId="{B78BD976-E65A-4FC0-B97A-6CB03EB8263A}" destId="{67CB4C8D-9F1B-4E79-BAB0-69ACACA08FD6}" srcOrd="0" destOrd="0" presId="urn:microsoft.com/office/officeart/2005/8/layout/StepDownProcess"/>
    <dgm:cxn modelId="{5653ED42-F3E8-4C29-8554-1C0C5F3F633D}" type="presParOf" srcId="{67CB4C8D-9F1B-4E79-BAB0-69ACACA08FD6}" destId="{2D57C85C-0EBE-4771-8024-CB3547CF4B9E}" srcOrd="0" destOrd="0" presId="urn:microsoft.com/office/officeart/2005/8/layout/StepDownProcess"/>
    <dgm:cxn modelId="{E4FC75A5-CE99-47B4-B699-10AED815CE52}" type="presParOf" srcId="{2D57C85C-0EBE-4771-8024-CB3547CF4B9E}" destId="{C943A368-7442-4DF6-A134-973FED60D01A}" srcOrd="0" destOrd="0" presId="urn:microsoft.com/office/officeart/2005/8/layout/StepDownProcess"/>
    <dgm:cxn modelId="{32511D5B-D32D-419D-B8D3-63DCDB059D33}" type="presParOf" srcId="{2D57C85C-0EBE-4771-8024-CB3547CF4B9E}" destId="{2BF9BC8C-EF48-488D-AD6C-5603554119BD}" srcOrd="1" destOrd="0" presId="urn:microsoft.com/office/officeart/2005/8/layout/StepDownProcess"/>
    <dgm:cxn modelId="{27882978-372C-4667-ACCB-6448A8D55272}" type="presParOf" srcId="{2D57C85C-0EBE-4771-8024-CB3547CF4B9E}" destId="{36EF4B2F-4275-4A7D-B347-8241496C72E0}" srcOrd="2" destOrd="0" presId="urn:microsoft.com/office/officeart/2005/8/layout/StepDownProcess"/>
    <dgm:cxn modelId="{0182F1C6-F355-421A-9790-0F3B556A1838}" type="presParOf" srcId="{67CB4C8D-9F1B-4E79-BAB0-69ACACA08FD6}" destId="{B55F54B4-24E8-4C22-8D31-C3B9FEEF4D7F}" srcOrd="1" destOrd="0" presId="urn:microsoft.com/office/officeart/2005/8/layout/StepDownProcess"/>
    <dgm:cxn modelId="{A688E0CA-EA34-47F2-B8E6-36987FFFB638}" type="presParOf" srcId="{67CB4C8D-9F1B-4E79-BAB0-69ACACA08FD6}" destId="{10C58AC2-1786-40CE-8292-CCA6773FD42E}" srcOrd="2" destOrd="0" presId="urn:microsoft.com/office/officeart/2005/8/layout/StepDownProcess"/>
    <dgm:cxn modelId="{A8BC946D-0697-4BB5-B999-8727B14176EF}" type="presParOf" srcId="{10C58AC2-1786-40CE-8292-CCA6773FD42E}" destId="{164CB155-B852-42D5-AD4D-3FDC1086CC90}" srcOrd="0" destOrd="0" presId="urn:microsoft.com/office/officeart/2005/8/layout/StepDownProcess"/>
    <dgm:cxn modelId="{FC2A0415-D267-4D79-8E0A-427D21E01A5D}" type="presParOf" srcId="{10C58AC2-1786-40CE-8292-CCA6773FD42E}" destId="{5611B625-6C59-4792-86B9-233F94280FC3}" srcOrd="1" destOrd="0" presId="urn:microsoft.com/office/officeart/2005/8/layout/StepDownProcess"/>
    <dgm:cxn modelId="{523A9D39-57C1-4D3C-AAF3-24804ADA8777}" type="presParOf" srcId="{10C58AC2-1786-40CE-8292-CCA6773FD42E}" destId="{33175D16-DCB2-44FB-B3FC-D33B68C77A30}" srcOrd="2" destOrd="0" presId="urn:microsoft.com/office/officeart/2005/8/layout/StepDownProcess"/>
    <dgm:cxn modelId="{F8C5FF98-232F-4D3D-9748-36CA91C18BAE}" type="presParOf" srcId="{67CB4C8D-9F1B-4E79-BAB0-69ACACA08FD6}" destId="{812BBD65-F7F7-44B8-B6D9-1F2FD0254BEC}" srcOrd="3" destOrd="0" presId="urn:microsoft.com/office/officeart/2005/8/layout/StepDownProcess"/>
    <dgm:cxn modelId="{58860803-459F-4302-BB16-DDE47E744EB1}" type="presParOf" srcId="{67CB4C8D-9F1B-4E79-BAB0-69ACACA08FD6}" destId="{E65773E1-01E5-42AC-993E-E4AA4979EF7C}" srcOrd="4" destOrd="0" presId="urn:microsoft.com/office/officeart/2005/8/layout/StepDownProcess"/>
    <dgm:cxn modelId="{82B25AF1-D9FA-4053-BE76-6A5B0F89CACF}" type="presParOf" srcId="{E65773E1-01E5-42AC-993E-E4AA4979EF7C}" destId="{8D4FAD24-B161-4802-9841-AAF3F83101DA}" srcOrd="0" destOrd="0" presId="urn:microsoft.com/office/officeart/2005/8/layout/StepDownProcess"/>
    <dgm:cxn modelId="{235611B6-B38D-4D8F-9B99-3598227FA072}" type="presParOf" srcId="{E65773E1-01E5-42AC-993E-E4AA4979EF7C}" destId="{5188EEFB-0254-4F82-B8FD-1FC12FA527A3}" srcOrd="1" destOrd="0" presId="urn:microsoft.com/office/officeart/2005/8/layout/StepDownProcess"/>
    <dgm:cxn modelId="{2A7ECDF5-71E0-4CCC-8CE4-589E5B9FDD21}" type="presParOf" srcId="{E65773E1-01E5-42AC-993E-E4AA4979EF7C}" destId="{64514150-299C-4AFD-9D90-6A128EB8DD89}" srcOrd="2" destOrd="0" presId="urn:microsoft.com/office/officeart/2005/8/layout/StepDownProcess"/>
    <dgm:cxn modelId="{9DE85419-168A-4AD3-8CA1-D5D33A3A49DE}" type="presParOf" srcId="{67CB4C8D-9F1B-4E79-BAB0-69ACACA08FD6}" destId="{5BCB453F-B6F0-4C69-8AF6-86A75A9ABEB9}" srcOrd="5" destOrd="0" presId="urn:microsoft.com/office/officeart/2005/8/layout/StepDownProcess"/>
    <dgm:cxn modelId="{148A2E68-9B59-4E4B-A0E2-5954345B8195}" type="presParOf" srcId="{67CB4C8D-9F1B-4E79-BAB0-69ACACA08FD6}" destId="{368D1738-C66E-4D02-B460-9CBCA70D1EC8}" srcOrd="6" destOrd="0" presId="urn:microsoft.com/office/officeart/2005/8/layout/StepDownProcess"/>
    <dgm:cxn modelId="{E4495019-1ACC-449B-AFE0-845B22188F36}" type="presParOf" srcId="{368D1738-C66E-4D02-B460-9CBCA70D1EC8}" destId="{C906C309-541A-4A7C-BC5A-9FC4FD8D356C}" srcOrd="0" destOrd="0" presId="urn:microsoft.com/office/officeart/2005/8/layout/StepDownProcess"/>
    <dgm:cxn modelId="{B0FF735F-3B98-4C1E-A7F5-F567AF9D94B2}" type="presParOf" srcId="{368D1738-C66E-4D02-B460-9CBCA70D1EC8}" destId="{BEF3A06D-D8C7-4CAA-9261-E823C6DEBEEB}" srcOrd="1" destOrd="0" presId="urn:microsoft.com/office/officeart/2005/8/layout/StepDownProcess"/>
    <dgm:cxn modelId="{53C7D891-53A6-4AAA-8073-5470ACA38450}" type="presParOf" srcId="{368D1738-C66E-4D02-B460-9CBCA70D1EC8}" destId="{D48652E0-8E60-45D6-BA74-6F57C645ACF5}" srcOrd="2" destOrd="0" presId="urn:microsoft.com/office/officeart/2005/8/layout/StepDownProcess"/>
    <dgm:cxn modelId="{60E7405F-D8C9-43B7-98B8-BA43E6018A24}" type="presParOf" srcId="{67CB4C8D-9F1B-4E79-BAB0-69ACACA08FD6}" destId="{CEDA55A6-6F57-43EA-B113-6A2B8DEB5419}" srcOrd="7" destOrd="0" presId="urn:microsoft.com/office/officeart/2005/8/layout/StepDownProcess"/>
    <dgm:cxn modelId="{3B7C4188-7B1B-4F82-B8FA-DB3F5E4D1008}" type="presParOf" srcId="{67CB4C8D-9F1B-4E79-BAB0-69ACACA08FD6}" destId="{63574EB9-116D-4662-95CC-E590E3EDF329}" srcOrd="8" destOrd="0" presId="urn:microsoft.com/office/officeart/2005/8/layout/StepDownProcess"/>
    <dgm:cxn modelId="{4EDCDE34-F886-4EF5-A783-EF87A16ED30C}" type="presParOf" srcId="{63574EB9-116D-4662-95CC-E590E3EDF329}" destId="{7AD90B4C-7396-4A96-AE3B-0E79948B5D3E}"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3A368-7442-4DF6-A134-973FED60D01A}">
      <dsp:nvSpPr>
        <dsp:cNvPr id="0" name=""/>
        <dsp:cNvSpPr/>
      </dsp:nvSpPr>
      <dsp:spPr>
        <a:xfrm rot="5400000">
          <a:off x="1027151" y="869471"/>
          <a:ext cx="756688" cy="86146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F9BC8C-EF48-488D-AD6C-5603554119BD}">
      <dsp:nvSpPr>
        <dsp:cNvPr id="0" name=""/>
        <dsp:cNvSpPr/>
      </dsp:nvSpPr>
      <dsp:spPr>
        <a:xfrm>
          <a:off x="826674" y="30667"/>
          <a:ext cx="1273817" cy="89163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Taahhütname Teslimi</a:t>
          </a:r>
        </a:p>
      </dsp:txBody>
      <dsp:txXfrm>
        <a:off x="870208" y="74201"/>
        <a:ext cx="1186749" cy="804563"/>
      </dsp:txXfrm>
    </dsp:sp>
    <dsp:sp modelId="{36EF4B2F-4275-4A7D-B347-8241496C72E0}">
      <dsp:nvSpPr>
        <dsp:cNvPr id="0" name=""/>
        <dsp:cNvSpPr/>
      </dsp:nvSpPr>
      <dsp:spPr>
        <a:xfrm>
          <a:off x="2100492" y="115705"/>
          <a:ext cx="926453" cy="720655"/>
        </a:xfrm>
        <a:prstGeom prst="rect">
          <a:avLst/>
        </a:prstGeom>
        <a:noFill/>
        <a:ln>
          <a:noFill/>
        </a:ln>
        <a:effectLst/>
      </dsp:spPr>
      <dsp:style>
        <a:lnRef idx="0">
          <a:scrgbClr r="0" g="0" b="0"/>
        </a:lnRef>
        <a:fillRef idx="0">
          <a:scrgbClr r="0" g="0" b="0"/>
        </a:fillRef>
        <a:effectRef idx="0">
          <a:scrgbClr r="0" g="0" b="0"/>
        </a:effectRef>
        <a:fontRef idx="minor"/>
      </dsp:style>
    </dsp:sp>
    <dsp:sp modelId="{164CB155-B852-42D5-AD4D-3FDC1086CC90}">
      <dsp:nvSpPr>
        <dsp:cNvPr id="0" name=""/>
        <dsp:cNvSpPr/>
      </dsp:nvSpPr>
      <dsp:spPr>
        <a:xfrm rot="5400000">
          <a:off x="2083281" y="1871067"/>
          <a:ext cx="756688" cy="86146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11B625-6C59-4792-86B9-233F94280FC3}">
      <dsp:nvSpPr>
        <dsp:cNvPr id="0" name=""/>
        <dsp:cNvSpPr/>
      </dsp:nvSpPr>
      <dsp:spPr>
        <a:xfrm>
          <a:off x="1882804" y="1032263"/>
          <a:ext cx="1273817" cy="89163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latin typeface="Tahoma" panose="020B0604030504040204" pitchFamily="34" charset="0"/>
              <a:ea typeface="Tahoma" panose="020B0604030504040204" pitchFamily="34" charset="0"/>
              <a:cs typeface="Tahoma" panose="020B0604030504040204" pitchFamily="34" charset="0"/>
            </a:rPr>
            <a:t>Ön İnceleme</a:t>
          </a:r>
        </a:p>
      </dsp:txBody>
      <dsp:txXfrm>
        <a:off x="1926338" y="1075797"/>
        <a:ext cx="1186749" cy="804563"/>
      </dsp:txXfrm>
    </dsp:sp>
    <dsp:sp modelId="{33175D16-DCB2-44FB-B3FC-D33B68C77A30}">
      <dsp:nvSpPr>
        <dsp:cNvPr id="0" name=""/>
        <dsp:cNvSpPr/>
      </dsp:nvSpPr>
      <dsp:spPr>
        <a:xfrm>
          <a:off x="3156622" y="1117300"/>
          <a:ext cx="926453" cy="720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r>
            <a:rPr lang="tr-TR" sz="1000" kern="1200" dirty="0">
              <a:latin typeface="Tahoma" panose="020B0604030504040204" pitchFamily="34" charset="0"/>
              <a:ea typeface="Tahoma" panose="020B0604030504040204" pitchFamily="34" charset="0"/>
              <a:cs typeface="Tahoma" panose="020B0604030504040204" pitchFamily="34" charset="0"/>
            </a:rPr>
            <a:t>İdari kontrol</a:t>
          </a:r>
        </a:p>
        <a:p>
          <a:pPr marL="57150" lvl="1" indent="-57150" algn="l" defTabSz="444500">
            <a:lnSpc>
              <a:spcPct val="90000"/>
            </a:lnSpc>
            <a:spcBef>
              <a:spcPct val="0"/>
            </a:spcBef>
            <a:spcAft>
              <a:spcPct val="15000"/>
            </a:spcAft>
            <a:buChar char="•"/>
          </a:pPr>
          <a:r>
            <a:rPr lang="tr-TR" sz="1000" kern="1200" dirty="0">
              <a:latin typeface="Tahoma" panose="020B0604030504040204" pitchFamily="34" charset="0"/>
              <a:ea typeface="Tahoma" panose="020B0604030504040204" pitchFamily="34" charset="0"/>
              <a:cs typeface="Tahoma" panose="020B0604030504040204" pitchFamily="34" charset="0"/>
            </a:rPr>
            <a:t>Uygunluk</a:t>
          </a:r>
        </a:p>
        <a:p>
          <a:pPr marL="57150" lvl="1" indent="-57150" algn="l" defTabSz="444500">
            <a:lnSpc>
              <a:spcPct val="90000"/>
            </a:lnSpc>
            <a:spcBef>
              <a:spcPct val="0"/>
            </a:spcBef>
            <a:spcAft>
              <a:spcPct val="15000"/>
            </a:spcAft>
            <a:buChar char="•"/>
          </a:pPr>
          <a:r>
            <a:rPr lang="tr-TR" sz="1000" kern="1200" dirty="0">
              <a:latin typeface="Tahoma" panose="020B0604030504040204" pitchFamily="34" charset="0"/>
              <a:ea typeface="Tahoma" panose="020B0604030504040204" pitchFamily="34" charset="0"/>
              <a:cs typeface="Tahoma" panose="020B0604030504040204" pitchFamily="34" charset="0"/>
            </a:rPr>
            <a:t>Eksik evrak</a:t>
          </a:r>
        </a:p>
      </dsp:txBody>
      <dsp:txXfrm>
        <a:off x="3156622" y="1117300"/>
        <a:ext cx="926453" cy="720655"/>
      </dsp:txXfrm>
    </dsp:sp>
    <dsp:sp modelId="{8D4FAD24-B161-4802-9841-AAF3F83101DA}">
      <dsp:nvSpPr>
        <dsp:cNvPr id="0" name=""/>
        <dsp:cNvSpPr/>
      </dsp:nvSpPr>
      <dsp:spPr>
        <a:xfrm rot="5400000">
          <a:off x="3139411" y="2872663"/>
          <a:ext cx="756688" cy="86146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88EEFB-0254-4F82-B8FD-1FC12FA527A3}">
      <dsp:nvSpPr>
        <dsp:cNvPr id="0" name=""/>
        <dsp:cNvSpPr/>
      </dsp:nvSpPr>
      <dsp:spPr>
        <a:xfrm>
          <a:off x="2938935" y="2033859"/>
          <a:ext cx="1273817" cy="89163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latin typeface="Tahoma" panose="020B0604030504040204" pitchFamily="34" charset="0"/>
              <a:ea typeface="Tahoma" panose="020B0604030504040204" pitchFamily="34" charset="0"/>
              <a:cs typeface="Tahoma" panose="020B0604030504040204" pitchFamily="34" charset="0"/>
            </a:rPr>
            <a:t>Nihai Değerlendirme</a:t>
          </a:r>
        </a:p>
      </dsp:txBody>
      <dsp:txXfrm>
        <a:off x="2982469" y="2077393"/>
        <a:ext cx="1186749" cy="804563"/>
      </dsp:txXfrm>
    </dsp:sp>
    <dsp:sp modelId="{64514150-299C-4AFD-9D90-6A128EB8DD89}">
      <dsp:nvSpPr>
        <dsp:cNvPr id="0" name=""/>
        <dsp:cNvSpPr/>
      </dsp:nvSpPr>
      <dsp:spPr>
        <a:xfrm>
          <a:off x="4212752" y="2118896"/>
          <a:ext cx="926453" cy="720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r>
            <a:rPr lang="tr-TR" sz="1000" kern="1200" dirty="0">
              <a:latin typeface="Tahoma" panose="020B0604030504040204" pitchFamily="34" charset="0"/>
              <a:ea typeface="Tahoma" panose="020B0604030504040204" pitchFamily="34" charset="0"/>
              <a:cs typeface="Tahoma" panose="020B0604030504040204" pitchFamily="34" charset="0"/>
            </a:rPr>
            <a:t> 65 puan</a:t>
          </a:r>
        </a:p>
      </dsp:txBody>
      <dsp:txXfrm>
        <a:off x="4212752" y="2118896"/>
        <a:ext cx="926453" cy="720655"/>
      </dsp:txXfrm>
    </dsp:sp>
    <dsp:sp modelId="{C906C309-541A-4A7C-BC5A-9FC4FD8D356C}">
      <dsp:nvSpPr>
        <dsp:cNvPr id="0" name=""/>
        <dsp:cNvSpPr/>
      </dsp:nvSpPr>
      <dsp:spPr>
        <a:xfrm rot="5400000">
          <a:off x="4195541" y="3874259"/>
          <a:ext cx="756688" cy="86146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F3A06D-D8C7-4CAA-9261-E823C6DEBEEB}">
      <dsp:nvSpPr>
        <dsp:cNvPr id="0" name=""/>
        <dsp:cNvSpPr/>
      </dsp:nvSpPr>
      <dsp:spPr>
        <a:xfrm>
          <a:off x="3995065" y="3035455"/>
          <a:ext cx="1273817" cy="89163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latin typeface="Tahoma" panose="020B0604030504040204" pitchFamily="34" charset="0"/>
              <a:ea typeface="Tahoma" panose="020B0604030504040204" pitchFamily="34" charset="0"/>
              <a:cs typeface="Tahoma" panose="020B0604030504040204" pitchFamily="34" charset="0"/>
            </a:rPr>
            <a:t>Başarılı Projelerin Duyurulması </a:t>
          </a:r>
        </a:p>
      </dsp:txBody>
      <dsp:txXfrm>
        <a:off x="4038599" y="3078989"/>
        <a:ext cx="1186749" cy="804563"/>
      </dsp:txXfrm>
    </dsp:sp>
    <dsp:sp modelId="{D48652E0-8E60-45D6-BA74-6F57C645ACF5}">
      <dsp:nvSpPr>
        <dsp:cNvPr id="0" name=""/>
        <dsp:cNvSpPr/>
      </dsp:nvSpPr>
      <dsp:spPr>
        <a:xfrm>
          <a:off x="5268883" y="3120492"/>
          <a:ext cx="926453" cy="720655"/>
        </a:xfrm>
        <a:prstGeom prst="rect">
          <a:avLst/>
        </a:prstGeom>
        <a:noFill/>
        <a:ln>
          <a:noFill/>
        </a:ln>
        <a:effectLst/>
      </dsp:spPr>
      <dsp:style>
        <a:lnRef idx="0">
          <a:scrgbClr r="0" g="0" b="0"/>
        </a:lnRef>
        <a:fillRef idx="0">
          <a:scrgbClr r="0" g="0" b="0"/>
        </a:fillRef>
        <a:effectRef idx="0">
          <a:scrgbClr r="0" g="0" b="0"/>
        </a:effectRef>
        <a:fontRef idx="minor"/>
      </dsp:style>
    </dsp:sp>
    <dsp:sp modelId="{7AD90B4C-7396-4A96-AE3B-0E79948B5D3E}">
      <dsp:nvSpPr>
        <dsp:cNvPr id="0" name=""/>
        <dsp:cNvSpPr/>
      </dsp:nvSpPr>
      <dsp:spPr>
        <a:xfrm>
          <a:off x="5051195" y="4037051"/>
          <a:ext cx="1273817" cy="89163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latin typeface="Tahoma" panose="020B0604030504040204" pitchFamily="34" charset="0"/>
              <a:ea typeface="Tahoma" panose="020B0604030504040204" pitchFamily="34" charset="0"/>
              <a:cs typeface="Tahoma" panose="020B0604030504040204" pitchFamily="34" charset="0"/>
            </a:rPr>
            <a:t>Sözleşme imzalanması</a:t>
          </a:r>
        </a:p>
      </dsp:txBody>
      <dsp:txXfrm>
        <a:off x="5094729" y="4080585"/>
        <a:ext cx="1186749" cy="80456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B855B8-33B2-4374-B318-A3DFFE8EC1EB}" type="datetimeFigureOut">
              <a:rPr lang="tr-TR" smtClean="0"/>
              <a:t>10.02.2021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44FC84-F2D5-4140-8F1A-C6DE41BBAF10}" type="slidenum">
              <a:rPr lang="tr-TR" smtClean="0"/>
              <a:t>‹#›</a:t>
            </a:fld>
            <a:endParaRPr lang="tr-TR"/>
          </a:p>
        </p:txBody>
      </p:sp>
    </p:spTree>
    <p:extLst>
      <p:ext uri="{BB962C8B-B14F-4D97-AF65-F5344CB8AC3E}">
        <p14:creationId xmlns:p14="http://schemas.microsoft.com/office/powerpoint/2010/main" val="257232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Haber yapalım bugün gönderilecek Cuma haber </a:t>
            </a:r>
            <a:r>
              <a:rPr lang="tr-TR" dirty="0" err="1"/>
              <a:t>yapılacak.Kamı</a:t>
            </a:r>
            <a:r>
              <a:rPr lang="tr-TR" dirty="0"/>
              <a:t> kanadı yönlendirme </a:t>
            </a:r>
          </a:p>
          <a:p>
            <a:r>
              <a:rPr lang="tr-TR" dirty="0"/>
              <a:t>TSO ve esnaf odasına </a:t>
            </a:r>
            <a:r>
              <a:rPr lang="tr-TR" dirty="0" err="1"/>
              <a:t>osb</a:t>
            </a:r>
            <a:r>
              <a:rPr lang="tr-TR" dirty="0"/>
              <a:t> firmalara duyuru yapılsın. Yazı yazılacak</a:t>
            </a:r>
          </a:p>
          <a:p>
            <a:r>
              <a:rPr lang="tr-TR" dirty="0"/>
              <a:t>Cuma günü iki seans şeklinde 15:00 -16:00 ve akşam 20:00-21:00</a:t>
            </a:r>
          </a:p>
          <a:p>
            <a:r>
              <a:rPr lang="tr-TR" dirty="0"/>
              <a:t>Sunuma </a:t>
            </a:r>
            <a:r>
              <a:rPr lang="tr-TR" dirty="0" err="1"/>
              <a:t>kuzka</a:t>
            </a:r>
            <a:r>
              <a:rPr lang="tr-TR" dirty="0"/>
              <a:t> gov tr linkinden ulaşılabilir.  </a:t>
            </a:r>
          </a:p>
          <a:p>
            <a:r>
              <a:rPr lang="tr-TR" dirty="0"/>
              <a:t>Seminere katılma anketi saatler  e posta   rıza beyanı </a:t>
            </a:r>
            <a:r>
              <a:rPr lang="tr-TR" dirty="0" err="1"/>
              <a:t>zoom</a:t>
            </a:r>
            <a:r>
              <a:rPr lang="tr-TR" dirty="0"/>
              <a:t> üzerinden</a:t>
            </a:r>
          </a:p>
          <a:p>
            <a:r>
              <a:rPr lang="tr-TR" dirty="0"/>
              <a:t>Seminer takvimi </a:t>
            </a:r>
            <a:r>
              <a:rPr lang="tr-TR" dirty="0" err="1"/>
              <a:t>biliglendirme</a:t>
            </a:r>
            <a:r>
              <a:rPr lang="tr-TR" dirty="0"/>
              <a:t> </a:t>
            </a:r>
          </a:p>
          <a:p>
            <a:r>
              <a:rPr lang="tr-TR" dirty="0"/>
              <a:t>Kaynak verimliliği ve yönetim </a:t>
            </a:r>
            <a:r>
              <a:rPr lang="tr-TR" dirty="0" err="1"/>
              <a:t>dnaışmanlığı</a:t>
            </a:r>
            <a:r>
              <a:rPr lang="tr-TR" dirty="0"/>
              <a:t> bilgilendirme  </a:t>
            </a:r>
          </a:p>
          <a:p>
            <a:endParaRPr lang="tr-TR" dirty="0"/>
          </a:p>
        </p:txBody>
      </p:sp>
      <p:sp>
        <p:nvSpPr>
          <p:cNvPr id="4" name="Slayt Numarası Yer Tutucusu 3"/>
          <p:cNvSpPr>
            <a:spLocks noGrp="1"/>
          </p:cNvSpPr>
          <p:nvPr>
            <p:ph type="sldNum" sz="quarter" idx="5"/>
          </p:nvPr>
        </p:nvSpPr>
        <p:spPr/>
        <p:txBody>
          <a:bodyPr/>
          <a:lstStyle/>
          <a:p>
            <a:fld id="{6444FC84-F2D5-4140-8F1A-C6DE41BBAF10}" type="slidenum">
              <a:rPr lang="tr-TR" smtClean="0"/>
              <a:t>11</a:t>
            </a:fld>
            <a:endParaRPr lang="tr-TR"/>
          </a:p>
        </p:txBody>
      </p:sp>
    </p:spTree>
    <p:extLst>
      <p:ext uri="{BB962C8B-B14F-4D97-AF65-F5344CB8AC3E}">
        <p14:creationId xmlns:p14="http://schemas.microsoft.com/office/powerpoint/2010/main" val="4028970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cid:55766698-1F93-4D4D-9A0C-5B9771A7C05E@kuzka.local" TargetMode="External"/><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cid:55766698-1F93-4D4D-9A0C-5B9771A7C05E@kuzka.local" TargetMode="External"/><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na Sunum Kapağı">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Metin Yer Tutucusu 14"/>
          <p:cNvSpPr>
            <a:spLocks noGrp="1"/>
          </p:cNvSpPr>
          <p:nvPr>
            <p:ph type="body" sz="quarter" idx="10" hasCustomPrompt="1"/>
          </p:nvPr>
        </p:nvSpPr>
        <p:spPr>
          <a:xfrm>
            <a:off x="179958" y="3070920"/>
            <a:ext cx="7776418" cy="646112"/>
          </a:xfrm>
          <a:prstGeom prst="rect">
            <a:avLst/>
          </a:prstGeom>
        </p:spPr>
        <p:txBody>
          <a:bodyPr>
            <a:normAutofit/>
          </a:bodyPr>
          <a:lstStyle>
            <a:lvl1pPr marL="0" indent="0" algn="r">
              <a:buNone/>
              <a:defRPr sz="3600" b="1" i="1" baseline="0">
                <a:solidFill>
                  <a:srgbClr val="FFAB2F"/>
                </a:solidFill>
                <a:latin typeface="Helvetica" panose="020B0604020202020204" pitchFamily="34" charset="0"/>
                <a:cs typeface="Helvetica" panose="020B0604020202020204" pitchFamily="34" charset="0"/>
              </a:defRPr>
            </a:lvl1pPr>
          </a:lstStyle>
          <a:p>
            <a:pPr lvl="0"/>
            <a:r>
              <a:rPr lang="tr-TR" dirty="0"/>
              <a:t>Sunum Başlığı Yazınız</a:t>
            </a:r>
          </a:p>
        </p:txBody>
      </p:sp>
      <p:sp>
        <p:nvSpPr>
          <p:cNvPr id="17" name="Metin Yer Tutucusu 14"/>
          <p:cNvSpPr>
            <a:spLocks noGrp="1"/>
          </p:cNvSpPr>
          <p:nvPr>
            <p:ph type="body" sz="quarter" idx="11" hasCustomPrompt="1"/>
          </p:nvPr>
        </p:nvSpPr>
        <p:spPr>
          <a:xfrm>
            <a:off x="179512" y="3789040"/>
            <a:ext cx="7776418" cy="430088"/>
          </a:xfrm>
          <a:prstGeom prst="rect">
            <a:avLst/>
          </a:prstGeom>
        </p:spPr>
        <p:txBody>
          <a:bodyPr>
            <a:normAutofit/>
          </a:bodyPr>
          <a:lstStyle>
            <a:lvl1pPr marL="0" indent="0" algn="r">
              <a:buNone/>
              <a:defRPr sz="2400" b="0" i="1" baseline="0">
                <a:solidFill>
                  <a:schemeClr val="bg1"/>
                </a:solidFill>
                <a:latin typeface="Helvetica" panose="020B0604020202020204" pitchFamily="34" charset="0"/>
                <a:cs typeface="Helvetica" panose="020B0604020202020204" pitchFamily="34" charset="0"/>
              </a:defRPr>
            </a:lvl1pPr>
          </a:lstStyle>
          <a:p>
            <a:pPr lvl="0"/>
            <a:r>
              <a:rPr lang="tr-TR" dirty="0"/>
              <a:t>Sunumun Yapılacağı Yer</a:t>
            </a:r>
          </a:p>
        </p:txBody>
      </p:sp>
      <p:sp>
        <p:nvSpPr>
          <p:cNvPr id="18" name="Metin Yer Tutucusu 14"/>
          <p:cNvSpPr>
            <a:spLocks noGrp="1"/>
          </p:cNvSpPr>
          <p:nvPr>
            <p:ph type="body" sz="quarter" idx="12" hasCustomPrompt="1"/>
          </p:nvPr>
        </p:nvSpPr>
        <p:spPr>
          <a:xfrm>
            <a:off x="179512" y="4221088"/>
            <a:ext cx="7776418" cy="430088"/>
          </a:xfrm>
          <a:prstGeom prst="rect">
            <a:avLst/>
          </a:prstGeom>
        </p:spPr>
        <p:txBody>
          <a:bodyPr>
            <a:normAutofit/>
          </a:bodyPr>
          <a:lstStyle>
            <a:lvl1pPr marL="0" indent="0" algn="r">
              <a:buNone/>
              <a:defRPr sz="2400" b="0" i="1" baseline="0">
                <a:solidFill>
                  <a:schemeClr val="bg1"/>
                </a:solidFill>
                <a:latin typeface="Helvetica" panose="020B0604020202020204" pitchFamily="34" charset="0"/>
                <a:cs typeface="Helvetica" panose="020B0604020202020204" pitchFamily="34" charset="0"/>
              </a:defRPr>
            </a:lvl1pPr>
          </a:lstStyle>
          <a:p>
            <a:pPr lvl="0"/>
            <a:r>
              <a:rPr lang="tr-TR" dirty="0"/>
              <a:t>gg.aa.yyyy</a:t>
            </a:r>
          </a:p>
        </p:txBody>
      </p:sp>
      <p:sp>
        <p:nvSpPr>
          <p:cNvPr id="4" name="Metin Yer Tutucusu 3"/>
          <p:cNvSpPr>
            <a:spLocks noGrp="1"/>
          </p:cNvSpPr>
          <p:nvPr>
            <p:ph type="body" sz="quarter" idx="13" hasCustomPrompt="1"/>
          </p:nvPr>
        </p:nvSpPr>
        <p:spPr>
          <a:xfrm>
            <a:off x="179388" y="4653136"/>
            <a:ext cx="7777162" cy="503238"/>
          </a:xfrm>
        </p:spPr>
        <p:txBody>
          <a:bodyPr>
            <a:noAutofit/>
          </a:bodyPr>
          <a:lstStyle>
            <a:lvl1pPr marL="0" indent="0" algn="r">
              <a:buNone/>
              <a:defRPr sz="2400" i="1" baseline="0">
                <a:solidFill>
                  <a:schemeClr val="bg1"/>
                </a:solidFill>
                <a:latin typeface="Helvetica" panose="020B0604020202020204" pitchFamily="34" charset="0"/>
                <a:cs typeface="Helvetica" panose="020B0604020202020204" pitchFamily="34" charset="0"/>
              </a:defRPr>
            </a:lvl1pPr>
          </a:lstStyle>
          <a:p>
            <a:pPr lvl="0"/>
            <a:r>
              <a:rPr lang="tr-TR" dirty="0"/>
              <a:t>(gerekiyorsa) Adı Soyadı veya Birim Adı</a:t>
            </a:r>
          </a:p>
        </p:txBody>
      </p:sp>
    </p:spTree>
    <p:extLst>
      <p:ext uri="{BB962C8B-B14F-4D97-AF65-F5344CB8AC3E}">
        <p14:creationId xmlns:p14="http://schemas.microsoft.com/office/powerpoint/2010/main" val="97773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şlık ve İçerik (Klasik)">
    <p:spTree>
      <p:nvGrpSpPr>
        <p:cNvPr id="1" name=""/>
        <p:cNvGrpSpPr/>
        <p:nvPr/>
      </p:nvGrpSpPr>
      <p:grpSpPr>
        <a:xfrm>
          <a:off x="0" y="0"/>
          <a:ext cx="0" cy="0"/>
          <a:chOff x="0" y="0"/>
          <a:chExt cx="0" cy="0"/>
        </a:xfrm>
      </p:grpSpPr>
      <p:pic>
        <p:nvPicPr>
          <p:cNvPr id="20" name="Resim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84"/>
            <a:ext cx="9144000" cy="877824"/>
          </a:xfrm>
          <a:prstGeom prst="rect">
            <a:avLst/>
          </a:prstGeom>
        </p:spPr>
      </p:pic>
      <p:sp>
        <p:nvSpPr>
          <p:cNvPr id="3" name="İçerik Yer Tutucusu 2"/>
          <p:cNvSpPr>
            <a:spLocks noGrp="1"/>
          </p:cNvSpPr>
          <p:nvPr>
            <p:ph idx="1"/>
          </p:nvPr>
        </p:nvSpPr>
        <p:spPr>
          <a:xfrm>
            <a:off x="457200" y="1196752"/>
            <a:ext cx="8229600" cy="4929411"/>
          </a:xfrm>
          <a:prstGeom prst="rect">
            <a:avLst/>
          </a:prstGeom>
        </p:spPr>
        <p:txBody>
          <a:bodyPr/>
          <a:lstStyle>
            <a:lvl1pPr marL="342900" indent="-342900">
              <a:buClr>
                <a:srgbClr val="FFAB2F"/>
              </a:buClr>
              <a:buFont typeface="Wingdings" panose="05000000000000000000" pitchFamily="2" charset="2"/>
              <a:buChar char="§"/>
              <a:defRPr sz="2000">
                <a:latin typeface="Helvetica" panose="020B0604020202020204" pitchFamily="34" charset="0"/>
                <a:cs typeface="Helvetica" panose="020B0604020202020204" pitchFamily="34" charset="0"/>
              </a:defRPr>
            </a:lvl1pPr>
            <a:lvl2pPr>
              <a:defRPr sz="1800">
                <a:latin typeface="Helvetica" panose="020B0604020202020204" pitchFamily="34" charset="0"/>
                <a:cs typeface="Helvetica" panose="020B0604020202020204" pitchFamily="34" charset="0"/>
              </a:defRPr>
            </a:lvl2pPr>
            <a:lvl3pPr marL="914400" indent="0">
              <a:buNone/>
              <a:defRPr sz="1800">
                <a:latin typeface="Helvetica" panose="020B0604020202020204" pitchFamily="34" charset="0"/>
                <a:cs typeface="Helvetica" panose="020B0604020202020204" pitchFamily="34" charset="0"/>
              </a:defRPr>
            </a:lvl3pPr>
            <a:lvl4pPr>
              <a:defRPr sz="1600">
                <a:latin typeface="Helvetica" panose="020B0604020202020204" pitchFamily="34" charset="0"/>
                <a:cs typeface="Helvetica" panose="020B0604020202020204" pitchFamily="34" charset="0"/>
              </a:defRPr>
            </a:lvl4pPr>
            <a:lvl5pPr>
              <a:defRPr sz="1600">
                <a:latin typeface="Helvetica" panose="020B0604020202020204" pitchFamily="34" charset="0"/>
                <a:cs typeface="Helvetica" panose="020B0604020202020204" pitchFamily="34" charset="0"/>
              </a:defRPr>
            </a:lvl5pPr>
          </a:lstStyle>
          <a:p>
            <a:pPr lvl="0"/>
            <a:r>
              <a:rPr lang="tr-TR"/>
              <a:t>Asıl metin stillerini düzenlemek için tıklatın</a:t>
            </a:r>
          </a:p>
          <a:p>
            <a:pPr lvl="1"/>
            <a:r>
              <a:rPr lang="tr-TR"/>
              <a:t>İkinci düzey</a:t>
            </a:r>
          </a:p>
        </p:txBody>
      </p:sp>
      <p:sp>
        <p:nvSpPr>
          <p:cNvPr id="12" name="Veri Yer Tutucusu 11"/>
          <p:cNvSpPr>
            <a:spLocks noGrp="1"/>
          </p:cNvSpPr>
          <p:nvPr>
            <p:ph type="dt" sz="half" idx="15"/>
          </p:nvPr>
        </p:nvSpPr>
        <p:spPr/>
        <p:txBody>
          <a:bodyPr/>
          <a:lstStyle>
            <a:lvl1pPr>
              <a:defRPr>
                <a:latin typeface="Helvetica" panose="020B0604020202020204" pitchFamily="34" charset="0"/>
                <a:cs typeface="Helvetica" panose="020B0604020202020204" pitchFamily="34" charset="0"/>
              </a:defRPr>
            </a:lvl1pPr>
          </a:lstStyle>
          <a:p>
            <a:fld id="{4F5B7497-4C70-4BF2-BFC6-49ECBCD68171}" type="datetime1">
              <a:rPr lang="tr-TR" smtClean="0"/>
              <a:t>10.02.2021</a:t>
            </a:fld>
            <a:endParaRPr lang="tr-TR"/>
          </a:p>
        </p:txBody>
      </p:sp>
      <p:sp>
        <p:nvSpPr>
          <p:cNvPr id="13" name="Altbilgi Yer Tutucusu 12"/>
          <p:cNvSpPr>
            <a:spLocks noGrp="1"/>
          </p:cNvSpPr>
          <p:nvPr>
            <p:ph type="ftr" sz="quarter" idx="16"/>
          </p:nvPr>
        </p:nvSpPr>
        <p:spPr/>
        <p:txBody>
          <a:bodyPr/>
          <a:lstStyle/>
          <a:p>
            <a:endParaRPr lang="tr-TR" dirty="0"/>
          </a:p>
        </p:txBody>
      </p:sp>
      <p:sp>
        <p:nvSpPr>
          <p:cNvPr id="14" name="Slayt Numarası Yer Tutucusu 13"/>
          <p:cNvSpPr>
            <a:spLocks noGrp="1"/>
          </p:cNvSpPr>
          <p:nvPr>
            <p:ph type="sldNum" sz="quarter" idx="17"/>
          </p:nvPr>
        </p:nvSpPr>
        <p:spPr/>
        <p:txBody>
          <a:bodyPr/>
          <a:lstStyle>
            <a:lvl1pPr>
              <a:defRPr>
                <a:latin typeface="Helvetica" panose="020B0604020202020204" pitchFamily="34" charset="0"/>
                <a:cs typeface="Helvetica" panose="020B0604020202020204" pitchFamily="34" charset="0"/>
              </a:defRPr>
            </a:lvl1pPr>
          </a:lstStyle>
          <a:p>
            <a:fld id="{44E2198E-22F6-4CB8-A605-079F15B3062E}" type="slidenum">
              <a:rPr lang="tr-TR" smtClean="0"/>
              <a:pPr/>
              <a:t>‹#›</a:t>
            </a:fld>
            <a:endParaRPr lang="tr-TR"/>
          </a:p>
        </p:txBody>
      </p:sp>
      <p:pic>
        <p:nvPicPr>
          <p:cNvPr id="15" name="Resim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47864" y="6436191"/>
            <a:ext cx="2448272" cy="233169"/>
          </a:xfrm>
          <a:prstGeom prst="rect">
            <a:avLst/>
          </a:prstGeom>
        </p:spPr>
      </p:pic>
      <p:sp>
        <p:nvSpPr>
          <p:cNvPr id="19" name="Metin Yer Tutucusu 18"/>
          <p:cNvSpPr>
            <a:spLocks noGrp="1"/>
          </p:cNvSpPr>
          <p:nvPr>
            <p:ph type="body" sz="quarter" idx="18" hasCustomPrompt="1"/>
          </p:nvPr>
        </p:nvSpPr>
        <p:spPr>
          <a:xfrm>
            <a:off x="468313" y="285403"/>
            <a:ext cx="8207375" cy="720725"/>
          </a:xfrm>
          <a:prstGeom prst="rect">
            <a:avLst/>
          </a:prstGeom>
        </p:spPr>
        <p:txBody>
          <a:bodyPr/>
          <a:lstStyle>
            <a:lvl1pPr marL="0" indent="0">
              <a:buNone/>
              <a:defRPr sz="2400" b="0" i="1" baseline="0">
                <a:solidFill>
                  <a:srgbClr val="FFAB2F"/>
                </a:solidFill>
                <a:latin typeface="Helvetica" panose="020B0604020202020204" pitchFamily="34" charset="0"/>
                <a:cs typeface="Helvetica" panose="020B0604020202020204" pitchFamily="34" charset="0"/>
              </a:defRPr>
            </a:lvl1pPr>
            <a:lvl2pPr marL="457200" indent="0">
              <a:buNone/>
              <a:defRPr/>
            </a:lvl2pPr>
          </a:lstStyle>
          <a:p>
            <a:pPr lvl="0"/>
            <a:r>
              <a:rPr lang="tr-TR" dirty="0"/>
              <a:t>Slayt Başlığı Yazınız</a:t>
            </a:r>
          </a:p>
        </p:txBody>
      </p:sp>
    </p:spTree>
    <p:extLst>
      <p:ext uri="{BB962C8B-B14F-4D97-AF65-F5344CB8AC3E}">
        <p14:creationId xmlns:p14="http://schemas.microsoft.com/office/powerpoint/2010/main" val="3418642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Yalnız Resim İçeren Slaytlar için">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5637EC86-9304-470D-9D8F-98A075E70E2E}" type="datetime1">
              <a:rPr lang="tr-TR" smtClean="0"/>
              <a:t>10.02.2021</a:t>
            </a:fld>
            <a:endParaRPr lang="tr-TR"/>
          </a:p>
        </p:txBody>
      </p:sp>
      <p:sp>
        <p:nvSpPr>
          <p:cNvPr id="5" name="Altbilgi Yer Tutucusu 4"/>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tr-TR"/>
          </a:p>
        </p:txBody>
      </p:sp>
      <p:sp>
        <p:nvSpPr>
          <p:cNvPr id="6" name="Slayt Numarası Yer Tutucusu 5"/>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44E2198E-22F6-4CB8-A605-079F15B3062E}" type="slidenum">
              <a:rPr lang="tr-TR" smtClean="0"/>
              <a:pPr/>
              <a:t>‹#›</a:t>
            </a:fld>
            <a:endParaRPr lang="tr-TR"/>
          </a:p>
        </p:txBody>
      </p:sp>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7864" y="6436191"/>
            <a:ext cx="2448272" cy="233169"/>
          </a:xfrm>
          <a:prstGeom prst="rect">
            <a:avLst/>
          </a:prstGeom>
        </p:spPr>
      </p:pic>
    </p:spTree>
    <p:extLst>
      <p:ext uri="{BB962C8B-B14F-4D97-AF65-F5344CB8AC3E}">
        <p14:creationId xmlns:p14="http://schemas.microsoft.com/office/powerpoint/2010/main" val="3427006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ze Ulaşın (Kapanış Slaytı)">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Veri Yer Tutucusu 2"/>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866DCE1D-8A1F-4F16-8917-5B72854C9FA9}" type="datetime1">
              <a:rPr lang="tr-TR" smtClean="0"/>
              <a:pPr/>
              <a:t>10.02.2021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44E2198E-22F6-4CB8-A605-079F15B3062E}" type="slidenum">
              <a:rPr lang="tr-TR" smtClean="0"/>
              <a:pPr/>
              <a:t>‹#›</a:t>
            </a:fld>
            <a:endParaRPr lang="tr-TR"/>
          </a:p>
        </p:txBody>
      </p:sp>
      <p:pic>
        <p:nvPicPr>
          <p:cNvPr id="6" name="Resim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47864" y="6436191"/>
            <a:ext cx="2448272" cy="233169"/>
          </a:xfrm>
          <a:prstGeom prst="rect">
            <a:avLst/>
          </a:prstGeom>
        </p:spPr>
      </p:pic>
      <p:sp>
        <p:nvSpPr>
          <p:cNvPr id="11" name="Metin Yer Tutucusu 10"/>
          <p:cNvSpPr>
            <a:spLocks noGrp="1"/>
          </p:cNvSpPr>
          <p:nvPr>
            <p:ph type="body" sz="quarter" idx="13" hasCustomPrompt="1"/>
          </p:nvPr>
        </p:nvSpPr>
        <p:spPr>
          <a:xfrm>
            <a:off x="540568" y="260648"/>
            <a:ext cx="8603432" cy="765175"/>
          </a:xfrm>
        </p:spPr>
        <p:txBody>
          <a:bodyPr>
            <a:normAutofit/>
          </a:bodyPr>
          <a:lstStyle>
            <a:lvl1pPr marL="0" indent="0">
              <a:buNone/>
              <a:defRPr sz="2400" i="1" baseline="0">
                <a:solidFill>
                  <a:srgbClr val="FFAB2F"/>
                </a:solidFill>
                <a:latin typeface="Helvetica" panose="020B0604020202020204" pitchFamily="34" charset="0"/>
                <a:cs typeface="Helvetica" panose="020B0604020202020204" pitchFamily="34" charset="0"/>
              </a:defRPr>
            </a:lvl1pPr>
          </a:lstStyle>
          <a:p>
            <a:pPr lvl="0"/>
            <a:r>
              <a:rPr lang="tr-TR" i="1" dirty="0">
                <a:latin typeface="Helvetica" panose="020B0604020202020204" pitchFamily="34" charset="0"/>
                <a:cs typeface="Helvetica" panose="020B0604020202020204" pitchFamily="34" charset="0"/>
              </a:rPr>
              <a:t>Bize Ulaşın</a:t>
            </a:r>
            <a:endParaRPr lang="tr-TR" dirty="0"/>
          </a:p>
        </p:txBody>
      </p:sp>
    </p:spTree>
    <p:extLst>
      <p:ext uri="{BB962C8B-B14F-4D97-AF65-F5344CB8AC3E}">
        <p14:creationId xmlns:p14="http://schemas.microsoft.com/office/powerpoint/2010/main" val="768286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8" y="10244"/>
            <a:ext cx="9144000" cy="6875140"/>
          </a:xfrm>
          <a:prstGeom prst="rect">
            <a:avLst/>
          </a:prstGeom>
        </p:spPr>
      </p:pic>
      <p:sp>
        <p:nvSpPr>
          <p:cNvPr id="3" name="Veri Yer Tutucusu 2"/>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16545814-3446-4195-BC05-F56330560C3B}" type="datetime1">
              <a:rPr lang="tr-TR" smtClean="0">
                <a:solidFill>
                  <a:prstClr val="black">
                    <a:tint val="75000"/>
                  </a:prstClr>
                </a:solidFill>
              </a:rPr>
              <a:pPr/>
              <a:t>10.02.2021</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44E2198E-22F6-4CB8-A605-079F15B3062E}" type="slidenum">
              <a:rPr lang="tr-TR" smtClean="0">
                <a:solidFill>
                  <a:prstClr val="black">
                    <a:tint val="75000"/>
                  </a:prstClr>
                </a:solidFill>
              </a:rPr>
              <a:pPr/>
              <a:t>‹#›</a:t>
            </a:fld>
            <a:endParaRPr lang="tr-TR">
              <a:solidFill>
                <a:prstClr val="black">
                  <a:tint val="75000"/>
                </a:prstClr>
              </a:solidFill>
            </a:endParaRPr>
          </a:p>
        </p:txBody>
      </p:sp>
      <p:sp>
        <p:nvSpPr>
          <p:cNvPr id="9" name="Metin Yer Tutucusu 14"/>
          <p:cNvSpPr>
            <a:spLocks noGrp="1"/>
          </p:cNvSpPr>
          <p:nvPr>
            <p:ph type="body" sz="quarter" idx="13" hasCustomPrompt="1"/>
          </p:nvPr>
        </p:nvSpPr>
        <p:spPr>
          <a:xfrm>
            <a:off x="179958" y="3935016"/>
            <a:ext cx="7776418" cy="646112"/>
          </a:xfrm>
          <a:prstGeom prst="rect">
            <a:avLst/>
          </a:prstGeom>
        </p:spPr>
        <p:txBody>
          <a:bodyPr>
            <a:normAutofit/>
          </a:bodyPr>
          <a:lstStyle>
            <a:lvl1pPr marL="0" indent="0" algn="r">
              <a:buNone/>
              <a:defRPr sz="2800" b="1" i="1" baseline="0">
                <a:solidFill>
                  <a:srgbClr val="FFAB2F"/>
                </a:solidFill>
                <a:latin typeface="Helvetica" panose="020B0604020202020204" pitchFamily="34" charset="0"/>
                <a:cs typeface="Helvetica" panose="020B0604020202020204" pitchFamily="34" charset="0"/>
              </a:defRPr>
            </a:lvl1pPr>
          </a:lstStyle>
          <a:p>
            <a:pPr lvl="0"/>
            <a:r>
              <a:rPr lang="tr-TR" dirty="0"/>
              <a:t>Bölüm Başlığı Yazınız</a:t>
            </a:r>
          </a:p>
        </p:txBody>
      </p:sp>
      <p:pic>
        <p:nvPicPr>
          <p:cNvPr id="8" name="Resim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7624" y="6436191"/>
            <a:ext cx="2348751" cy="233169"/>
          </a:xfrm>
          <a:prstGeom prst="rect">
            <a:avLst/>
          </a:prstGeom>
        </p:spPr>
      </p:pic>
    </p:spTree>
    <p:extLst>
      <p:ext uri="{BB962C8B-B14F-4D97-AF65-F5344CB8AC3E}">
        <p14:creationId xmlns:p14="http://schemas.microsoft.com/office/powerpoint/2010/main" val="3081482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cSld name="İki İçerik">
    <p:spTree>
      <p:nvGrpSpPr>
        <p:cNvPr id="1" name=""/>
        <p:cNvGrpSpPr/>
        <p:nvPr/>
      </p:nvGrpSpPr>
      <p:grpSpPr>
        <a:xfrm>
          <a:off x="0" y="0"/>
          <a:ext cx="0" cy="0"/>
          <a:chOff x="0" y="0"/>
          <a:chExt cx="0" cy="0"/>
        </a:xfrm>
      </p:grpSpPr>
      <p:pic>
        <p:nvPicPr>
          <p:cNvPr id="8" name="dc2435d9-a9a0-4e2c-8790-0969d2600b1e" descr="cid:55766698-1F93-4D4D-9A0C-5B9771A7C05E@kuzka.local"/>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17937" y="17328"/>
            <a:ext cx="9143999" cy="6840672"/>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18A3B81-C9E8-4B55-9B90-648AD108F91B}" type="datetimeFigureOut">
              <a:rPr lang="tr-TR" smtClean="0"/>
              <a:t>10.02.2021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CDF8200-8FAB-4BC5-8719-560F5F199FE4}" type="slidenum">
              <a:rPr lang="tr-TR" smtClean="0"/>
              <a:t>‹#›</a:t>
            </a:fld>
            <a:endParaRPr lang="tr-TR"/>
          </a:p>
        </p:txBody>
      </p:sp>
    </p:spTree>
    <p:extLst>
      <p:ext uri="{BB962C8B-B14F-4D97-AF65-F5344CB8AC3E}">
        <p14:creationId xmlns:p14="http://schemas.microsoft.com/office/powerpoint/2010/main" val="2540355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cSld name="Başlıklı İçerik">
    <p:spTree>
      <p:nvGrpSpPr>
        <p:cNvPr id="1" name=""/>
        <p:cNvGrpSpPr/>
        <p:nvPr/>
      </p:nvGrpSpPr>
      <p:grpSpPr>
        <a:xfrm>
          <a:off x="0" y="0"/>
          <a:ext cx="0" cy="0"/>
          <a:chOff x="0" y="0"/>
          <a:chExt cx="0" cy="0"/>
        </a:xfrm>
      </p:grpSpPr>
      <p:pic>
        <p:nvPicPr>
          <p:cNvPr id="8" name="dc2435d9-a9a0-4e2c-8790-0969d2600b1e" descr="cid:55766698-1F93-4D4D-9A0C-5B9771A7C05E@kuzka.local"/>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17937" y="17328"/>
            <a:ext cx="9143999" cy="6840672"/>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18A3B81-C9E8-4B55-9B90-648AD108F91B}" type="datetimeFigureOut">
              <a:rPr lang="tr-TR" smtClean="0"/>
              <a:t>10.02.2021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CDF8200-8FAB-4BC5-8719-560F5F199FE4}" type="slidenum">
              <a:rPr lang="tr-TR" smtClean="0"/>
              <a:t>‹#›</a:t>
            </a:fld>
            <a:endParaRPr lang="tr-TR"/>
          </a:p>
        </p:txBody>
      </p:sp>
    </p:spTree>
    <p:extLst>
      <p:ext uri="{BB962C8B-B14F-4D97-AF65-F5344CB8AC3E}">
        <p14:creationId xmlns:p14="http://schemas.microsoft.com/office/powerpoint/2010/main" val="223799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DCE1D-8A1F-4F16-8917-5B72854C9FA9}" type="datetime1">
              <a:rPr lang="tr-TR" smtClean="0"/>
              <a:t>10.02.2021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2198E-22F6-4CB8-A605-079F15B3062E}" type="slidenum">
              <a:rPr lang="tr-TR" smtClean="0"/>
              <a:t>‹#›</a:t>
            </a:fld>
            <a:endParaRPr lang="tr-TR"/>
          </a:p>
        </p:txBody>
      </p:sp>
    </p:spTree>
    <p:extLst>
      <p:ext uri="{BB962C8B-B14F-4D97-AF65-F5344CB8AC3E}">
        <p14:creationId xmlns:p14="http://schemas.microsoft.com/office/powerpoint/2010/main" val="2328303565"/>
      </p:ext>
    </p:extLst>
  </p:cSld>
  <p:clrMap bg1="lt1" tx1="dk1" bg2="lt2" tx2="dk2" accent1="accent1" accent2="accent2" accent3="accent3" accent4="accent4" accent5="accent5" accent6="accent6" hlink="hlink" folHlink="folHlink"/>
  <p:sldLayoutIdLst>
    <p:sldLayoutId id="2147483714" r:id="rId1"/>
    <p:sldLayoutId id="2147483716" r:id="rId2"/>
    <p:sldLayoutId id="2147483651" r:id="rId3"/>
    <p:sldLayoutId id="2147483719" r:id="rId4"/>
    <p:sldLayoutId id="2147483721" r:id="rId5"/>
    <p:sldLayoutId id="2147483722" r:id="rId6"/>
    <p:sldLayoutId id="2147483724" r:id="rId7"/>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2">
            <a:extLst>
              <a:ext uri="{FF2B5EF4-FFF2-40B4-BE49-F238E27FC236}">
                <a16:creationId xmlns:a16="http://schemas.microsoft.com/office/drawing/2014/main" id="{41B604E9-500C-4338-876A-088356363CAD}"/>
              </a:ext>
            </a:extLst>
          </p:cNvPr>
          <p:cNvSpPr>
            <a:spLocks noGrp="1"/>
          </p:cNvSpPr>
          <p:nvPr>
            <p:ph type="dt" sz="half" idx="15"/>
          </p:nvPr>
        </p:nvSpPr>
        <p:spPr/>
        <p:txBody>
          <a:bodyPr/>
          <a:lstStyle/>
          <a:p>
            <a:fld id="{4F5B7497-4C70-4BF2-BFC6-49ECBCD68171}" type="datetime1">
              <a:rPr lang="tr-TR" smtClean="0"/>
              <a:t>10.02.2021</a:t>
            </a:fld>
            <a:endParaRPr lang="tr-TR"/>
          </a:p>
        </p:txBody>
      </p:sp>
      <p:sp>
        <p:nvSpPr>
          <p:cNvPr id="4" name="Slayt Numarası Yer Tutucusu 3">
            <a:extLst>
              <a:ext uri="{FF2B5EF4-FFF2-40B4-BE49-F238E27FC236}">
                <a16:creationId xmlns:a16="http://schemas.microsoft.com/office/drawing/2014/main" id="{3FBC018F-37B2-43EA-9DBE-B8BF075553D8}"/>
              </a:ext>
            </a:extLst>
          </p:cNvPr>
          <p:cNvSpPr>
            <a:spLocks noGrp="1"/>
          </p:cNvSpPr>
          <p:nvPr>
            <p:ph type="sldNum" sz="quarter" idx="17"/>
          </p:nvPr>
        </p:nvSpPr>
        <p:spPr/>
        <p:txBody>
          <a:bodyPr/>
          <a:lstStyle/>
          <a:p>
            <a:fld id="{44E2198E-22F6-4CB8-A605-079F15B3062E}" type="slidenum">
              <a:rPr lang="tr-TR" smtClean="0"/>
              <a:pPr/>
              <a:t>1</a:t>
            </a:fld>
            <a:endParaRPr lang="tr-TR"/>
          </a:p>
        </p:txBody>
      </p:sp>
      <p:sp>
        <p:nvSpPr>
          <p:cNvPr id="5" name="Metin Yer Tutucusu 4">
            <a:extLst>
              <a:ext uri="{FF2B5EF4-FFF2-40B4-BE49-F238E27FC236}">
                <a16:creationId xmlns:a16="http://schemas.microsoft.com/office/drawing/2014/main" id="{BAFEE1C5-63B6-4A74-B99E-8881009F637F}"/>
              </a:ext>
            </a:extLst>
          </p:cNvPr>
          <p:cNvSpPr>
            <a:spLocks noGrp="1"/>
          </p:cNvSpPr>
          <p:nvPr>
            <p:ph type="body" sz="quarter" idx="18"/>
          </p:nvPr>
        </p:nvSpPr>
        <p:spPr/>
        <p:txBody>
          <a:bodyPr/>
          <a:lstStyle/>
          <a:p>
            <a:endParaRPr lang="tr-TR"/>
          </a:p>
        </p:txBody>
      </p:sp>
      <p:pic>
        <p:nvPicPr>
          <p:cNvPr id="6" name="Resim 5">
            <a:extLst>
              <a:ext uri="{FF2B5EF4-FFF2-40B4-BE49-F238E27FC236}">
                <a16:creationId xmlns:a16="http://schemas.microsoft.com/office/drawing/2014/main" id="{73ADA9E7-D1D3-44DA-94C6-C7442377E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0" y="0"/>
            <a:ext cx="9174020" cy="6137761"/>
          </a:xfrm>
          <a:prstGeom prst="rect">
            <a:avLst/>
          </a:prstGeom>
        </p:spPr>
      </p:pic>
    </p:spTree>
    <p:extLst>
      <p:ext uri="{BB962C8B-B14F-4D97-AF65-F5344CB8AC3E}">
        <p14:creationId xmlns:p14="http://schemas.microsoft.com/office/powerpoint/2010/main" val="4051360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0387939B-C39E-46C5-9F2C-4F8A189CB8A3}"/>
              </a:ext>
            </a:extLst>
          </p:cNvPr>
          <p:cNvSpPr>
            <a:spLocks noGrp="1"/>
          </p:cNvSpPr>
          <p:nvPr>
            <p:ph idx="1"/>
          </p:nvPr>
        </p:nvSpPr>
        <p:spPr>
          <a:xfrm>
            <a:off x="1528327" y="1211982"/>
            <a:ext cx="7355160" cy="1640954"/>
          </a:xfrm>
        </p:spPr>
        <p:txBody>
          <a:bodyPr/>
          <a:lstStyle/>
          <a:p>
            <a:pPr marL="0" indent="0" algn="just">
              <a:buNone/>
            </a:pPr>
            <a:r>
              <a:rPr lang="tr-TR" sz="1800" dirty="0">
                <a:effectLst/>
                <a:latin typeface="Tahoma" panose="020B0604030504040204" pitchFamily="34" charset="0"/>
                <a:ea typeface="Calibri" panose="020F0502020204030204" pitchFamily="34" charset="0"/>
              </a:rPr>
              <a:t>TR82 Bölgesi’ndeki başta işletmeler olmak üzere yerel aktörlerin yönetim ve işletme uygulamalarının iyileştirilmesi, organizasyonların performansının artırılması ve kaynak verimliliği uygulamaları geliştirilmesi amacıyla kaynak verimliliği ve yönetim danışmanlığı alanlarında danışmanlık desteği sağlamaktır. </a:t>
            </a:r>
            <a:endParaRPr lang="tr-TR" dirty="0"/>
          </a:p>
        </p:txBody>
      </p:sp>
      <p:sp>
        <p:nvSpPr>
          <p:cNvPr id="3" name="Veri Yer Tutucusu 2">
            <a:extLst>
              <a:ext uri="{FF2B5EF4-FFF2-40B4-BE49-F238E27FC236}">
                <a16:creationId xmlns:a16="http://schemas.microsoft.com/office/drawing/2014/main" id="{02CEA9F3-03A4-45CE-B570-01433B550535}"/>
              </a:ext>
            </a:extLst>
          </p:cNvPr>
          <p:cNvSpPr>
            <a:spLocks noGrp="1"/>
          </p:cNvSpPr>
          <p:nvPr>
            <p:ph type="dt" sz="half" idx="15"/>
          </p:nvPr>
        </p:nvSpPr>
        <p:spPr/>
        <p:txBody>
          <a:bodyPr/>
          <a:lstStyle/>
          <a:p>
            <a:fld id="{4F5B7497-4C70-4BF2-BFC6-49ECBCD68171}" type="datetime1">
              <a:rPr lang="tr-TR" smtClean="0"/>
              <a:t>10.02.2021</a:t>
            </a:fld>
            <a:endParaRPr lang="tr-TR"/>
          </a:p>
        </p:txBody>
      </p:sp>
      <p:sp>
        <p:nvSpPr>
          <p:cNvPr id="4" name="Slayt Numarası Yer Tutucusu 3">
            <a:extLst>
              <a:ext uri="{FF2B5EF4-FFF2-40B4-BE49-F238E27FC236}">
                <a16:creationId xmlns:a16="http://schemas.microsoft.com/office/drawing/2014/main" id="{BB463A43-60CD-412D-A0FC-0868F833DEFC}"/>
              </a:ext>
            </a:extLst>
          </p:cNvPr>
          <p:cNvSpPr>
            <a:spLocks noGrp="1"/>
          </p:cNvSpPr>
          <p:nvPr>
            <p:ph type="sldNum" sz="quarter" idx="17"/>
          </p:nvPr>
        </p:nvSpPr>
        <p:spPr/>
        <p:txBody>
          <a:bodyPr/>
          <a:lstStyle/>
          <a:p>
            <a:fld id="{44E2198E-22F6-4CB8-A605-079F15B3062E}" type="slidenum">
              <a:rPr lang="tr-TR" smtClean="0"/>
              <a:pPr/>
              <a:t>10</a:t>
            </a:fld>
            <a:endParaRPr lang="tr-TR"/>
          </a:p>
        </p:txBody>
      </p:sp>
      <p:sp>
        <p:nvSpPr>
          <p:cNvPr id="5" name="Metin Yer Tutucusu 4">
            <a:extLst>
              <a:ext uri="{FF2B5EF4-FFF2-40B4-BE49-F238E27FC236}">
                <a16:creationId xmlns:a16="http://schemas.microsoft.com/office/drawing/2014/main" id="{89CC3201-4D16-47F6-A60F-A4F76EB7041A}"/>
              </a:ext>
            </a:extLst>
          </p:cNvPr>
          <p:cNvSpPr>
            <a:spLocks noGrp="1"/>
          </p:cNvSpPr>
          <p:nvPr>
            <p:ph type="body" sz="quarter" idx="18"/>
          </p:nvPr>
        </p:nvSpPr>
        <p:spPr/>
        <p:txBody>
          <a:bodyPr/>
          <a:lstStyle/>
          <a:p>
            <a:r>
              <a:rPr lang="tr-TR" dirty="0"/>
              <a:t>Programın Amacı</a:t>
            </a:r>
          </a:p>
        </p:txBody>
      </p:sp>
      <p:grpSp>
        <p:nvGrpSpPr>
          <p:cNvPr id="8" name="Grafik 6" descr="Hedef merkezi düz dolguyla">
            <a:extLst>
              <a:ext uri="{FF2B5EF4-FFF2-40B4-BE49-F238E27FC236}">
                <a16:creationId xmlns:a16="http://schemas.microsoft.com/office/drawing/2014/main" id="{9ECDBBDF-6085-48E9-BF70-CC77214C806F}"/>
              </a:ext>
            </a:extLst>
          </p:cNvPr>
          <p:cNvGrpSpPr/>
          <p:nvPr/>
        </p:nvGrpSpPr>
        <p:grpSpPr>
          <a:xfrm>
            <a:off x="406128" y="1222217"/>
            <a:ext cx="914400" cy="914400"/>
            <a:chOff x="406128" y="1222217"/>
            <a:chExt cx="914400" cy="914400"/>
          </a:xfrm>
          <a:solidFill>
            <a:srgbClr val="FFAB2F"/>
          </a:solidFill>
        </p:grpSpPr>
        <p:sp>
          <p:nvSpPr>
            <p:cNvPr id="9" name="Serbest Form: Şekil 8">
              <a:extLst>
                <a:ext uri="{FF2B5EF4-FFF2-40B4-BE49-F238E27FC236}">
                  <a16:creationId xmlns:a16="http://schemas.microsoft.com/office/drawing/2014/main" id="{10CA583F-A036-451D-AE04-59A0C3E7E00E}"/>
                </a:ext>
              </a:extLst>
            </p:cNvPr>
            <p:cNvSpPr/>
            <p:nvPr/>
          </p:nvSpPr>
          <p:spPr>
            <a:xfrm>
              <a:off x="752838" y="1303179"/>
              <a:ext cx="486727" cy="485775"/>
            </a:xfrm>
            <a:custGeom>
              <a:avLst/>
              <a:gdLst>
                <a:gd name="connsiteX0" fmla="*/ 401003 w 486727"/>
                <a:gd name="connsiteY0" fmla="*/ 85725 h 485775"/>
                <a:gd name="connsiteX1" fmla="*/ 391478 w 486727"/>
                <a:gd name="connsiteY1" fmla="*/ 0 h 485775"/>
                <a:gd name="connsiteX2" fmla="*/ 286703 w 486727"/>
                <a:gd name="connsiteY2" fmla="*/ 104775 h 485775"/>
                <a:gd name="connsiteX3" fmla="*/ 292417 w 486727"/>
                <a:gd name="connsiteY3" fmla="*/ 154305 h 485775"/>
                <a:gd name="connsiteX4" fmla="*/ 140017 w 486727"/>
                <a:gd name="connsiteY4" fmla="*/ 306705 h 485775"/>
                <a:gd name="connsiteX5" fmla="*/ 95250 w 486727"/>
                <a:gd name="connsiteY5" fmla="*/ 295275 h 485775"/>
                <a:gd name="connsiteX6" fmla="*/ 0 w 486727"/>
                <a:gd name="connsiteY6" fmla="*/ 390525 h 485775"/>
                <a:gd name="connsiteX7" fmla="*/ 95250 w 486727"/>
                <a:gd name="connsiteY7" fmla="*/ 485775 h 485775"/>
                <a:gd name="connsiteX8" fmla="*/ 190500 w 486727"/>
                <a:gd name="connsiteY8" fmla="*/ 390525 h 485775"/>
                <a:gd name="connsiteX9" fmla="*/ 180022 w 486727"/>
                <a:gd name="connsiteY9" fmla="*/ 346710 h 485775"/>
                <a:gd name="connsiteX10" fmla="*/ 332423 w 486727"/>
                <a:gd name="connsiteY10" fmla="*/ 194310 h 485775"/>
                <a:gd name="connsiteX11" fmla="*/ 381953 w 486727"/>
                <a:gd name="connsiteY11" fmla="*/ 200025 h 485775"/>
                <a:gd name="connsiteX12" fmla="*/ 486728 w 486727"/>
                <a:gd name="connsiteY12" fmla="*/ 95250 h 485775"/>
                <a:gd name="connsiteX13" fmla="*/ 401003 w 486727"/>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727"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grpFill/>
            <a:ln w="9525" cap="flat">
              <a:noFill/>
              <a:prstDash val="solid"/>
              <a:miter/>
            </a:ln>
          </p:spPr>
          <p:txBody>
            <a:bodyPr rtlCol="0" anchor="ctr"/>
            <a:lstStyle/>
            <a:p>
              <a:endParaRPr lang="tr-TR"/>
            </a:p>
          </p:txBody>
        </p:sp>
        <p:sp>
          <p:nvSpPr>
            <p:cNvPr id="10" name="Serbest Form: Şekil 9">
              <a:extLst>
                <a:ext uri="{FF2B5EF4-FFF2-40B4-BE49-F238E27FC236}">
                  <a16:creationId xmlns:a16="http://schemas.microsoft.com/office/drawing/2014/main" id="{79F383F9-EAD4-45BC-8BFD-BC194A6EC0C8}"/>
                </a:ext>
              </a:extLst>
            </p:cNvPr>
            <p:cNvSpPr/>
            <p:nvPr/>
          </p:nvSpPr>
          <p:spPr>
            <a:xfrm>
              <a:off x="487090" y="1331754"/>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grpFill/>
            <a:ln w="9525" cap="flat">
              <a:noFill/>
              <a:prstDash val="solid"/>
              <a:miter/>
            </a:ln>
          </p:spPr>
          <p:txBody>
            <a:bodyPr rtlCol="0" anchor="ctr"/>
            <a:lstStyle/>
            <a:p>
              <a:endParaRPr lang="tr-TR"/>
            </a:p>
          </p:txBody>
        </p:sp>
        <p:sp>
          <p:nvSpPr>
            <p:cNvPr id="11" name="Serbest Form: Şekil 10">
              <a:extLst>
                <a:ext uri="{FF2B5EF4-FFF2-40B4-BE49-F238E27FC236}">
                  <a16:creationId xmlns:a16="http://schemas.microsoft.com/office/drawing/2014/main" id="{FECDC634-1485-47C1-A71E-9CCDE606FEAA}"/>
                </a:ext>
              </a:extLst>
            </p:cNvPr>
            <p:cNvSpPr/>
            <p:nvPr/>
          </p:nvSpPr>
          <p:spPr>
            <a:xfrm>
              <a:off x="620440" y="1465104"/>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grpFill/>
            <a:ln w="9525" cap="flat">
              <a:noFill/>
              <a:prstDash val="solid"/>
              <a:miter/>
            </a:ln>
          </p:spPr>
          <p:txBody>
            <a:bodyPr rtlCol="0" anchor="ctr"/>
            <a:lstStyle/>
            <a:p>
              <a:endParaRPr lang="tr-TR"/>
            </a:p>
          </p:txBody>
        </p:sp>
      </p:grpSp>
    </p:spTree>
    <p:extLst>
      <p:ext uri="{BB962C8B-B14F-4D97-AF65-F5344CB8AC3E}">
        <p14:creationId xmlns:p14="http://schemas.microsoft.com/office/powerpoint/2010/main" val="805191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2224A309-0D7E-446B-B768-659DE9274545}"/>
              </a:ext>
            </a:extLst>
          </p:cNvPr>
          <p:cNvSpPr>
            <a:spLocks noGrp="1"/>
          </p:cNvSpPr>
          <p:nvPr>
            <p:ph idx="1"/>
          </p:nvPr>
        </p:nvSpPr>
        <p:spPr>
          <a:xfrm>
            <a:off x="1979712" y="1196753"/>
            <a:ext cx="6707088" cy="3024336"/>
          </a:xfrm>
        </p:spPr>
        <p:txBody>
          <a:bodyPr>
            <a:normAutofit/>
          </a:bodyPr>
          <a:lstStyle/>
          <a:p>
            <a:pPr marL="0" indent="0" algn="l">
              <a:spcBef>
                <a:spcPts val="500"/>
              </a:spcBef>
              <a:spcAft>
                <a:spcPts val="500"/>
              </a:spcAft>
              <a:buNone/>
            </a:pPr>
            <a:r>
              <a:rPr lang="tr-TR" sz="1800" dirty="0">
                <a:effectLst/>
                <a:latin typeface="Tahoma" panose="020B0604030504040204" pitchFamily="34" charset="0"/>
                <a:ea typeface="Calibri" panose="020F0502020204030204" pitchFamily="34" charset="0"/>
              </a:rPr>
              <a:t>Öncelik 1: Kaynak, hammadde ve işgücü verimliliğinin artırılması</a:t>
            </a:r>
          </a:p>
          <a:p>
            <a:pPr marL="0" indent="0" algn="l">
              <a:spcBef>
                <a:spcPts val="500"/>
              </a:spcBef>
              <a:spcAft>
                <a:spcPts val="500"/>
              </a:spcAft>
              <a:buNone/>
            </a:pPr>
            <a:endParaRPr lang="tr-TR" sz="1800" dirty="0">
              <a:effectLst/>
              <a:latin typeface="Times New Roman" panose="02020603050405020304" pitchFamily="18" charset="0"/>
              <a:ea typeface="Times New Roman" panose="02020603050405020304" pitchFamily="18" charset="0"/>
            </a:endParaRPr>
          </a:p>
          <a:p>
            <a:pPr marL="0" indent="0" algn="l">
              <a:spcBef>
                <a:spcPts val="500"/>
              </a:spcBef>
              <a:spcAft>
                <a:spcPts val="500"/>
              </a:spcAft>
              <a:buNone/>
            </a:pPr>
            <a:r>
              <a:rPr lang="tr-TR" sz="1800" dirty="0">
                <a:effectLst/>
                <a:latin typeface="Tahoma" panose="020B0604030504040204" pitchFamily="34" charset="0"/>
                <a:ea typeface="Calibri" panose="020F0502020204030204" pitchFamily="34" charset="0"/>
              </a:rPr>
              <a:t>Öncelik 2: İşletmelerin kurumsal ve yönetimsel becerilerinin geliştirilmesi </a:t>
            </a:r>
          </a:p>
          <a:p>
            <a:pPr marL="0" indent="0" algn="l">
              <a:spcBef>
                <a:spcPts val="500"/>
              </a:spcBef>
              <a:spcAft>
                <a:spcPts val="500"/>
              </a:spcAft>
              <a:buNone/>
            </a:pPr>
            <a:endParaRPr lang="tr-TR" sz="1800" dirty="0">
              <a:effectLst/>
              <a:latin typeface="Times New Roman" panose="02020603050405020304" pitchFamily="18" charset="0"/>
              <a:ea typeface="Times New Roman" panose="02020603050405020304" pitchFamily="18" charset="0"/>
            </a:endParaRPr>
          </a:p>
          <a:p>
            <a:pPr marL="0" indent="0">
              <a:buNone/>
            </a:pPr>
            <a:r>
              <a:rPr lang="tr-TR" sz="1800" dirty="0">
                <a:effectLst/>
                <a:latin typeface="Tahoma" panose="020B0604030504040204" pitchFamily="34" charset="0"/>
                <a:ea typeface="Calibri" panose="020F0502020204030204" pitchFamily="34" charset="0"/>
              </a:rPr>
              <a:t>Öncelik 3: Özel sektöre yönelik faaliyet gösteren kurum ve kuruluşların kurumsal ve yönetimsel becerilerinin geliştirilmesi</a:t>
            </a:r>
            <a:endParaRPr lang="tr-TR" dirty="0"/>
          </a:p>
        </p:txBody>
      </p:sp>
      <p:sp>
        <p:nvSpPr>
          <p:cNvPr id="3" name="Veri Yer Tutucusu 2">
            <a:extLst>
              <a:ext uri="{FF2B5EF4-FFF2-40B4-BE49-F238E27FC236}">
                <a16:creationId xmlns:a16="http://schemas.microsoft.com/office/drawing/2014/main" id="{A1BD7C46-B4EE-4287-9FA9-83F4376B8F2F}"/>
              </a:ext>
            </a:extLst>
          </p:cNvPr>
          <p:cNvSpPr>
            <a:spLocks noGrp="1"/>
          </p:cNvSpPr>
          <p:nvPr>
            <p:ph type="dt" sz="half" idx="15"/>
          </p:nvPr>
        </p:nvSpPr>
        <p:spPr/>
        <p:txBody>
          <a:bodyPr/>
          <a:lstStyle/>
          <a:p>
            <a:fld id="{4F5B7497-4C70-4BF2-BFC6-49ECBCD68171}" type="datetime1">
              <a:rPr lang="tr-TR" smtClean="0"/>
              <a:t>10.02.2021</a:t>
            </a:fld>
            <a:endParaRPr lang="tr-TR"/>
          </a:p>
        </p:txBody>
      </p:sp>
      <p:sp>
        <p:nvSpPr>
          <p:cNvPr id="4" name="Slayt Numarası Yer Tutucusu 3">
            <a:extLst>
              <a:ext uri="{FF2B5EF4-FFF2-40B4-BE49-F238E27FC236}">
                <a16:creationId xmlns:a16="http://schemas.microsoft.com/office/drawing/2014/main" id="{54E191F0-31B3-43E1-81C6-5035D853E864}"/>
              </a:ext>
            </a:extLst>
          </p:cNvPr>
          <p:cNvSpPr>
            <a:spLocks noGrp="1"/>
          </p:cNvSpPr>
          <p:nvPr>
            <p:ph type="sldNum" sz="quarter" idx="17"/>
          </p:nvPr>
        </p:nvSpPr>
        <p:spPr/>
        <p:txBody>
          <a:bodyPr/>
          <a:lstStyle/>
          <a:p>
            <a:fld id="{44E2198E-22F6-4CB8-A605-079F15B3062E}" type="slidenum">
              <a:rPr lang="tr-TR" smtClean="0"/>
              <a:pPr/>
              <a:t>11</a:t>
            </a:fld>
            <a:endParaRPr lang="tr-TR"/>
          </a:p>
        </p:txBody>
      </p:sp>
      <p:sp>
        <p:nvSpPr>
          <p:cNvPr id="5" name="Metin Yer Tutucusu 4">
            <a:extLst>
              <a:ext uri="{FF2B5EF4-FFF2-40B4-BE49-F238E27FC236}">
                <a16:creationId xmlns:a16="http://schemas.microsoft.com/office/drawing/2014/main" id="{9FF63869-DE88-49BD-9BBC-196F20EF6B3F}"/>
              </a:ext>
            </a:extLst>
          </p:cNvPr>
          <p:cNvSpPr>
            <a:spLocks noGrp="1"/>
          </p:cNvSpPr>
          <p:nvPr>
            <p:ph type="body" sz="quarter" idx="18"/>
          </p:nvPr>
        </p:nvSpPr>
        <p:spPr/>
        <p:txBody>
          <a:bodyPr/>
          <a:lstStyle/>
          <a:p>
            <a:r>
              <a:rPr lang="tr-TR" dirty="0"/>
              <a:t>Öncelikler</a:t>
            </a:r>
          </a:p>
        </p:txBody>
      </p:sp>
      <p:sp>
        <p:nvSpPr>
          <p:cNvPr id="10" name="Ok: Sağ 9">
            <a:extLst>
              <a:ext uri="{FF2B5EF4-FFF2-40B4-BE49-F238E27FC236}">
                <a16:creationId xmlns:a16="http://schemas.microsoft.com/office/drawing/2014/main" id="{7B7CC0E0-A5A2-433B-AEC4-BA03550A5E7A}"/>
              </a:ext>
            </a:extLst>
          </p:cNvPr>
          <p:cNvSpPr/>
          <p:nvPr/>
        </p:nvSpPr>
        <p:spPr>
          <a:xfrm>
            <a:off x="585349" y="1196753"/>
            <a:ext cx="978408" cy="484632"/>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k: Sağ 10">
            <a:extLst>
              <a:ext uri="{FF2B5EF4-FFF2-40B4-BE49-F238E27FC236}">
                <a16:creationId xmlns:a16="http://schemas.microsoft.com/office/drawing/2014/main" id="{D3881242-DF63-402C-9CC9-1628D99C78F6}"/>
              </a:ext>
            </a:extLst>
          </p:cNvPr>
          <p:cNvSpPr/>
          <p:nvPr/>
        </p:nvSpPr>
        <p:spPr>
          <a:xfrm>
            <a:off x="585349" y="2224289"/>
            <a:ext cx="978408" cy="484632"/>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k: Sağ 11">
            <a:extLst>
              <a:ext uri="{FF2B5EF4-FFF2-40B4-BE49-F238E27FC236}">
                <a16:creationId xmlns:a16="http://schemas.microsoft.com/office/drawing/2014/main" id="{B23B56B5-E97B-4283-B7A7-63243834C09A}"/>
              </a:ext>
            </a:extLst>
          </p:cNvPr>
          <p:cNvSpPr/>
          <p:nvPr/>
        </p:nvSpPr>
        <p:spPr>
          <a:xfrm>
            <a:off x="585349" y="3262783"/>
            <a:ext cx="978408" cy="484632"/>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25437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1F756492-20A3-4EA7-AADB-E765F3107675}"/>
              </a:ext>
            </a:extLst>
          </p:cNvPr>
          <p:cNvSpPr>
            <a:spLocks noGrp="1"/>
          </p:cNvSpPr>
          <p:nvPr>
            <p:ph idx="1"/>
          </p:nvPr>
        </p:nvSpPr>
        <p:spPr>
          <a:xfrm>
            <a:off x="457200" y="1196753"/>
            <a:ext cx="8229600" cy="2448272"/>
          </a:xfrm>
        </p:spPr>
        <p:txBody>
          <a:bodyPr/>
          <a:lstStyle/>
          <a:p>
            <a:pPr marL="0" indent="0" algn="l">
              <a:buNone/>
            </a:pPr>
            <a:r>
              <a:rPr lang="tr-TR" sz="1800" dirty="0">
                <a:effectLst/>
                <a:latin typeface="Tahoma" panose="020B0604030504040204" pitchFamily="34" charset="0"/>
                <a:ea typeface="Calibri" panose="020F0502020204030204" pitchFamily="34" charset="0"/>
              </a:rPr>
              <a:t>1.800.000 TL</a:t>
            </a:r>
          </a:p>
          <a:p>
            <a:pPr algn="l"/>
            <a:endParaRPr lang="tr-TR" sz="1800" dirty="0">
              <a:effectLst/>
              <a:latin typeface="Times New Roman" panose="02020603050405020304" pitchFamily="18" charset="0"/>
              <a:ea typeface="Times New Roman" panose="02020603050405020304" pitchFamily="18" charset="0"/>
            </a:endParaRPr>
          </a:p>
          <a:p>
            <a:pPr marL="0" indent="0" algn="l">
              <a:buNone/>
            </a:pPr>
            <a:r>
              <a:rPr lang="tr-TR" sz="1800" dirty="0">
                <a:effectLst/>
                <a:latin typeface="Tahoma" panose="020B0604030504040204" pitchFamily="34" charset="0"/>
                <a:ea typeface="Calibri" panose="020F0502020204030204" pitchFamily="34" charset="0"/>
              </a:rPr>
              <a:t>1.350.000 TL (Özel Sektör)</a:t>
            </a:r>
          </a:p>
          <a:p>
            <a:pPr marL="0" indent="0" algn="l">
              <a:buNone/>
            </a:pPr>
            <a:endParaRPr lang="tr-TR" sz="1800" dirty="0">
              <a:effectLst/>
              <a:latin typeface="Times New Roman" panose="02020603050405020304" pitchFamily="18" charset="0"/>
              <a:ea typeface="Times New Roman" panose="02020603050405020304" pitchFamily="18" charset="0"/>
            </a:endParaRPr>
          </a:p>
          <a:p>
            <a:pPr marL="0" indent="0">
              <a:buNone/>
            </a:pPr>
            <a:r>
              <a:rPr lang="tr-TR" sz="1800" dirty="0">
                <a:effectLst/>
                <a:latin typeface="Tahoma" panose="020B0604030504040204" pitchFamily="34" charset="0"/>
                <a:ea typeface="Calibri" panose="020F0502020204030204" pitchFamily="34" charset="0"/>
              </a:rPr>
              <a:t>450.000 TL (Kurum ve Kuruluşlar)</a:t>
            </a:r>
            <a:endParaRPr lang="tr-TR" dirty="0"/>
          </a:p>
        </p:txBody>
      </p:sp>
      <p:sp>
        <p:nvSpPr>
          <p:cNvPr id="3" name="Veri Yer Tutucusu 2">
            <a:extLst>
              <a:ext uri="{FF2B5EF4-FFF2-40B4-BE49-F238E27FC236}">
                <a16:creationId xmlns:a16="http://schemas.microsoft.com/office/drawing/2014/main" id="{E9AF7D5D-5F77-4E42-ADAF-DDF2C706860E}"/>
              </a:ext>
            </a:extLst>
          </p:cNvPr>
          <p:cNvSpPr>
            <a:spLocks noGrp="1"/>
          </p:cNvSpPr>
          <p:nvPr>
            <p:ph type="dt" sz="half" idx="15"/>
          </p:nvPr>
        </p:nvSpPr>
        <p:spPr/>
        <p:txBody>
          <a:bodyPr/>
          <a:lstStyle/>
          <a:p>
            <a:fld id="{4F5B7497-4C70-4BF2-BFC6-49ECBCD68171}" type="datetime1">
              <a:rPr lang="tr-TR" smtClean="0"/>
              <a:t>10.02.2021</a:t>
            </a:fld>
            <a:endParaRPr lang="tr-TR"/>
          </a:p>
        </p:txBody>
      </p:sp>
      <p:sp>
        <p:nvSpPr>
          <p:cNvPr id="4" name="Slayt Numarası Yer Tutucusu 3">
            <a:extLst>
              <a:ext uri="{FF2B5EF4-FFF2-40B4-BE49-F238E27FC236}">
                <a16:creationId xmlns:a16="http://schemas.microsoft.com/office/drawing/2014/main" id="{31EEEF77-63B2-4CA2-906A-8C6A449FC95E}"/>
              </a:ext>
            </a:extLst>
          </p:cNvPr>
          <p:cNvSpPr>
            <a:spLocks noGrp="1"/>
          </p:cNvSpPr>
          <p:nvPr>
            <p:ph type="sldNum" sz="quarter" idx="17"/>
          </p:nvPr>
        </p:nvSpPr>
        <p:spPr/>
        <p:txBody>
          <a:bodyPr/>
          <a:lstStyle/>
          <a:p>
            <a:fld id="{44E2198E-22F6-4CB8-A605-079F15B3062E}" type="slidenum">
              <a:rPr lang="tr-TR" smtClean="0"/>
              <a:pPr/>
              <a:t>12</a:t>
            </a:fld>
            <a:endParaRPr lang="tr-TR"/>
          </a:p>
        </p:txBody>
      </p:sp>
      <p:sp>
        <p:nvSpPr>
          <p:cNvPr id="5" name="Metin Yer Tutucusu 4">
            <a:extLst>
              <a:ext uri="{FF2B5EF4-FFF2-40B4-BE49-F238E27FC236}">
                <a16:creationId xmlns:a16="http://schemas.microsoft.com/office/drawing/2014/main" id="{2A0D19F4-8925-4FAD-8AEB-86F322ED2CDD}"/>
              </a:ext>
            </a:extLst>
          </p:cNvPr>
          <p:cNvSpPr>
            <a:spLocks noGrp="1"/>
          </p:cNvSpPr>
          <p:nvPr>
            <p:ph type="body" sz="quarter" idx="18"/>
          </p:nvPr>
        </p:nvSpPr>
        <p:spPr/>
        <p:txBody>
          <a:bodyPr/>
          <a:lstStyle/>
          <a:p>
            <a:r>
              <a:rPr lang="tr-TR" dirty="0"/>
              <a:t>Program Bütçesi ve Azami Destek </a:t>
            </a:r>
          </a:p>
        </p:txBody>
      </p:sp>
      <p:pic>
        <p:nvPicPr>
          <p:cNvPr id="7" name="Resim 6" descr="metin, işaret, vektör grafikler içeren bir resim&#10;&#10;Açıklama otomatik olarak oluşturuldu">
            <a:extLst>
              <a:ext uri="{FF2B5EF4-FFF2-40B4-BE49-F238E27FC236}">
                <a16:creationId xmlns:a16="http://schemas.microsoft.com/office/drawing/2014/main" id="{89398024-4918-4812-9E91-36A709053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2737" y="871280"/>
            <a:ext cx="2381250" cy="2381250"/>
          </a:xfrm>
          <a:prstGeom prst="rect">
            <a:avLst/>
          </a:prstGeom>
        </p:spPr>
      </p:pic>
      <p:sp>
        <p:nvSpPr>
          <p:cNvPr id="8" name="Metin kutusu 7">
            <a:extLst>
              <a:ext uri="{FF2B5EF4-FFF2-40B4-BE49-F238E27FC236}">
                <a16:creationId xmlns:a16="http://schemas.microsoft.com/office/drawing/2014/main" id="{33007BF3-CB20-4A1E-BE2D-A20CEBC52DFA}"/>
              </a:ext>
            </a:extLst>
          </p:cNvPr>
          <p:cNvSpPr txBox="1"/>
          <p:nvPr/>
        </p:nvSpPr>
        <p:spPr>
          <a:xfrm>
            <a:off x="650057" y="4527456"/>
            <a:ext cx="6048672" cy="369332"/>
          </a:xfrm>
          <a:prstGeom prst="rect">
            <a:avLst/>
          </a:prstGeom>
          <a:noFill/>
        </p:spPr>
        <p:txBody>
          <a:bodyPr wrap="square" rtlCol="0">
            <a:spAutoFit/>
          </a:bodyPr>
          <a:lstStyle/>
          <a:p>
            <a:r>
              <a:rPr lang="tr-TR" dirty="0">
                <a:latin typeface="Tahoma" panose="020B0604030504040204" pitchFamily="34" charset="0"/>
                <a:ea typeface="Tahoma" panose="020B0604030504040204" pitchFamily="34" charset="0"/>
                <a:cs typeface="Tahoma" panose="020B0604030504040204" pitchFamily="34" charset="0"/>
              </a:rPr>
              <a:t>Talep başına azami destek   90.000 TL (KDV dahil)</a:t>
            </a:r>
          </a:p>
        </p:txBody>
      </p:sp>
      <p:pic>
        <p:nvPicPr>
          <p:cNvPr id="10" name="Resim 9" descr="metin, işaret, küçük resim, vektör grafikler içeren bir resim&#10;&#10;Açıklama otomatik olarak oluşturuldu">
            <a:extLst>
              <a:ext uri="{FF2B5EF4-FFF2-40B4-BE49-F238E27FC236}">
                <a16:creationId xmlns:a16="http://schemas.microsoft.com/office/drawing/2014/main" id="{3931E3F5-677F-47BF-A86B-8821BB529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3717453"/>
            <a:ext cx="2015803" cy="2015803"/>
          </a:xfrm>
          <a:prstGeom prst="rect">
            <a:avLst/>
          </a:prstGeom>
        </p:spPr>
      </p:pic>
    </p:spTree>
    <p:extLst>
      <p:ext uri="{BB962C8B-B14F-4D97-AF65-F5344CB8AC3E}">
        <p14:creationId xmlns:p14="http://schemas.microsoft.com/office/powerpoint/2010/main" val="2459377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E3E6EB9D-373E-48E3-A435-050C306BA61B}"/>
              </a:ext>
            </a:extLst>
          </p:cNvPr>
          <p:cNvSpPr>
            <a:spLocks noGrp="1"/>
          </p:cNvSpPr>
          <p:nvPr>
            <p:ph idx="1"/>
          </p:nvPr>
        </p:nvSpPr>
        <p:spPr>
          <a:xfrm>
            <a:off x="3779912" y="2357437"/>
            <a:ext cx="792088" cy="365125"/>
          </a:xfrm>
        </p:spPr>
        <p:txBody>
          <a:bodyPr>
            <a:normAutofit fontScale="92500" lnSpcReduction="10000"/>
          </a:bodyPr>
          <a:lstStyle/>
          <a:p>
            <a:pPr marL="0" indent="0">
              <a:buNone/>
            </a:pPr>
            <a:r>
              <a:rPr lang="tr-TR" dirty="0"/>
              <a:t> AY </a:t>
            </a:r>
          </a:p>
        </p:txBody>
      </p:sp>
      <p:sp>
        <p:nvSpPr>
          <p:cNvPr id="3" name="Veri Yer Tutucusu 2">
            <a:extLst>
              <a:ext uri="{FF2B5EF4-FFF2-40B4-BE49-F238E27FC236}">
                <a16:creationId xmlns:a16="http://schemas.microsoft.com/office/drawing/2014/main" id="{CAC1124A-4239-4FF5-B0C4-708E02B2D71F}"/>
              </a:ext>
            </a:extLst>
          </p:cNvPr>
          <p:cNvSpPr>
            <a:spLocks noGrp="1"/>
          </p:cNvSpPr>
          <p:nvPr>
            <p:ph type="dt" sz="half" idx="15"/>
          </p:nvPr>
        </p:nvSpPr>
        <p:spPr/>
        <p:txBody>
          <a:bodyPr/>
          <a:lstStyle/>
          <a:p>
            <a:fld id="{4F5B7497-4C70-4BF2-BFC6-49ECBCD68171}" type="datetime1">
              <a:rPr lang="tr-TR" smtClean="0"/>
              <a:t>10.02.2021</a:t>
            </a:fld>
            <a:endParaRPr lang="tr-TR"/>
          </a:p>
        </p:txBody>
      </p:sp>
      <p:sp>
        <p:nvSpPr>
          <p:cNvPr id="4" name="Slayt Numarası Yer Tutucusu 3">
            <a:extLst>
              <a:ext uri="{FF2B5EF4-FFF2-40B4-BE49-F238E27FC236}">
                <a16:creationId xmlns:a16="http://schemas.microsoft.com/office/drawing/2014/main" id="{8B632619-430C-43AC-94DF-CC1FEEEB1A42}"/>
              </a:ext>
            </a:extLst>
          </p:cNvPr>
          <p:cNvSpPr>
            <a:spLocks noGrp="1"/>
          </p:cNvSpPr>
          <p:nvPr>
            <p:ph type="sldNum" sz="quarter" idx="17"/>
          </p:nvPr>
        </p:nvSpPr>
        <p:spPr/>
        <p:txBody>
          <a:bodyPr/>
          <a:lstStyle/>
          <a:p>
            <a:fld id="{44E2198E-22F6-4CB8-A605-079F15B3062E}" type="slidenum">
              <a:rPr lang="tr-TR" smtClean="0"/>
              <a:pPr/>
              <a:t>13</a:t>
            </a:fld>
            <a:endParaRPr lang="tr-TR"/>
          </a:p>
        </p:txBody>
      </p:sp>
      <p:sp>
        <p:nvSpPr>
          <p:cNvPr id="5" name="Metin Yer Tutucusu 4">
            <a:extLst>
              <a:ext uri="{FF2B5EF4-FFF2-40B4-BE49-F238E27FC236}">
                <a16:creationId xmlns:a16="http://schemas.microsoft.com/office/drawing/2014/main" id="{A5455EE0-18AB-4D58-8D79-A92CFFA83824}"/>
              </a:ext>
            </a:extLst>
          </p:cNvPr>
          <p:cNvSpPr>
            <a:spLocks noGrp="1"/>
          </p:cNvSpPr>
          <p:nvPr>
            <p:ph type="body" sz="quarter" idx="18"/>
          </p:nvPr>
        </p:nvSpPr>
        <p:spPr/>
        <p:txBody>
          <a:bodyPr/>
          <a:lstStyle/>
          <a:p>
            <a:r>
              <a:rPr lang="tr-TR" dirty="0"/>
              <a:t>Uygulama Süresi </a:t>
            </a:r>
          </a:p>
        </p:txBody>
      </p:sp>
      <p:pic>
        <p:nvPicPr>
          <p:cNvPr id="15" name="Resim 14" descr="küçük resim içeren bir resim&#10;&#10;Açıklama otomatik olarak oluşturuldu">
            <a:extLst>
              <a:ext uri="{FF2B5EF4-FFF2-40B4-BE49-F238E27FC236}">
                <a16:creationId xmlns:a16="http://schemas.microsoft.com/office/drawing/2014/main" id="{50F0A490-F96B-4309-BB64-C3DA416EE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285875"/>
            <a:ext cx="2143125" cy="2143125"/>
          </a:xfrm>
          <a:prstGeom prst="rect">
            <a:avLst/>
          </a:prstGeom>
        </p:spPr>
      </p:pic>
    </p:spTree>
    <p:extLst>
      <p:ext uri="{BB962C8B-B14F-4D97-AF65-F5344CB8AC3E}">
        <p14:creationId xmlns:p14="http://schemas.microsoft.com/office/powerpoint/2010/main" val="601151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a:extLst>
              <a:ext uri="{FF2B5EF4-FFF2-40B4-BE49-F238E27FC236}">
                <a16:creationId xmlns:a16="http://schemas.microsoft.com/office/drawing/2014/main" id="{8C7F44A7-D0C4-4E54-B3F8-7935BFA8631C}"/>
              </a:ext>
            </a:extLst>
          </p:cNvPr>
          <p:cNvGraphicFramePr>
            <a:graphicFrameLocks noGrp="1"/>
          </p:cNvGraphicFramePr>
          <p:nvPr>
            <p:ph idx="1"/>
            <p:extLst>
              <p:ext uri="{D42A27DB-BD31-4B8C-83A1-F6EECF244321}">
                <p14:modId xmlns:p14="http://schemas.microsoft.com/office/powerpoint/2010/main" val="2647452817"/>
              </p:ext>
            </p:extLst>
          </p:nvPr>
        </p:nvGraphicFramePr>
        <p:xfrm>
          <a:off x="527221" y="1217855"/>
          <a:ext cx="5040560" cy="3886200"/>
        </p:xfrm>
        <a:graphic>
          <a:graphicData uri="http://schemas.openxmlformats.org/drawingml/2006/table">
            <a:tbl>
              <a:tblPr firstRow="1" firstCol="1" bandRow="1"/>
              <a:tblGrid>
                <a:gridCol w="1903667">
                  <a:extLst>
                    <a:ext uri="{9D8B030D-6E8A-4147-A177-3AD203B41FA5}">
                      <a16:colId xmlns:a16="http://schemas.microsoft.com/office/drawing/2014/main" val="1565211108"/>
                    </a:ext>
                  </a:extLst>
                </a:gridCol>
                <a:gridCol w="3136893">
                  <a:extLst>
                    <a:ext uri="{9D8B030D-6E8A-4147-A177-3AD203B41FA5}">
                      <a16:colId xmlns:a16="http://schemas.microsoft.com/office/drawing/2014/main" val="1193315059"/>
                    </a:ext>
                  </a:extLst>
                </a:gridCol>
              </a:tblGrid>
              <a:tr h="564634">
                <a:tc>
                  <a:txBody>
                    <a:bodyPr/>
                    <a:lstStyle/>
                    <a:p>
                      <a:pPr marL="457200" algn="l">
                        <a:tabLst>
                          <a:tab pos="323850" algn="l"/>
                        </a:tabLst>
                      </a:pPr>
                      <a:r>
                        <a:rPr lang="en-US" sz="1500" b="1">
                          <a:solidFill>
                            <a:srgbClr val="000000"/>
                          </a:solidFill>
                          <a:effectLst/>
                          <a:latin typeface="Tahoma" panose="020B0604030504040204" pitchFamily="34" charset="0"/>
                          <a:ea typeface="Calibri" panose="020F0502020204030204" pitchFamily="34" charset="0"/>
                        </a:rPr>
                        <a:t>İşletmeler</a:t>
                      </a:r>
                      <a:endParaRPr lang="tr-TR" sz="15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marL="342900" lvl="0" indent="-342900" algn="l">
                        <a:buFont typeface="Wingdings" panose="05000000000000000000" pitchFamily="2" charset="2"/>
                        <a:buChar char=""/>
                        <a:tabLst>
                          <a:tab pos="323850" algn="l"/>
                        </a:tabLst>
                      </a:pPr>
                      <a:r>
                        <a:rPr lang="en-US" sz="1500" b="0" dirty="0" err="1">
                          <a:solidFill>
                            <a:srgbClr val="000000"/>
                          </a:solidFill>
                          <a:effectLst/>
                          <a:latin typeface="Tahoma" panose="020B0604030504040204" pitchFamily="34" charset="0"/>
                          <a:ea typeface="Calibri" panose="020F0502020204030204" pitchFamily="34" charset="0"/>
                        </a:rPr>
                        <a:t>Ticaret</a:t>
                      </a:r>
                      <a:r>
                        <a:rPr lang="en-US" sz="1500" b="0" dirty="0">
                          <a:solidFill>
                            <a:srgbClr val="000000"/>
                          </a:solidFill>
                          <a:effectLst/>
                          <a:latin typeface="Tahoma" panose="020B0604030504040204" pitchFamily="34" charset="0"/>
                          <a:ea typeface="Calibri" panose="020F0502020204030204" pitchFamily="34" charset="0"/>
                        </a:rPr>
                        <a:t> </a:t>
                      </a:r>
                      <a:r>
                        <a:rPr lang="en-US" sz="1500" b="0" dirty="0" err="1">
                          <a:solidFill>
                            <a:srgbClr val="000000"/>
                          </a:solidFill>
                          <a:effectLst/>
                          <a:latin typeface="Tahoma" panose="020B0604030504040204" pitchFamily="34" charset="0"/>
                          <a:ea typeface="Calibri" panose="020F0502020204030204" pitchFamily="34" charset="0"/>
                        </a:rPr>
                        <a:t>ve</a:t>
                      </a:r>
                      <a:r>
                        <a:rPr lang="en-US" sz="1500" b="0" dirty="0">
                          <a:solidFill>
                            <a:srgbClr val="000000"/>
                          </a:solidFill>
                          <a:effectLst/>
                          <a:latin typeface="Tahoma" panose="020B0604030504040204" pitchFamily="34" charset="0"/>
                          <a:ea typeface="Calibri" panose="020F0502020204030204" pitchFamily="34" charset="0"/>
                        </a:rPr>
                        <a:t> Sanayi </a:t>
                      </a:r>
                      <a:r>
                        <a:rPr lang="en-US" sz="1500" b="0" dirty="0" err="1">
                          <a:solidFill>
                            <a:srgbClr val="000000"/>
                          </a:solidFill>
                          <a:effectLst/>
                          <a:latin typeface="Tahoma" panose="020B0604030504040204" pitchFamily="34" charset="0"/>
                          <a:ea typeface="Calibri" panose="020F0502020204030204" pitchFamily="34" charset="0"/>
                        </a:rPr>
                        <a:t>Odası</a:t>
                      </a:r>
                      <a:r>
                        <a:rPr lang="en-US" sz="1500" b="0" dirty="0">
                          <a:solidFill>
                            <a:srgbClr val="000000"/>
                          </a:solidFill>
                          <a:effectLst/>
                          <a:latin typeface="Tahoma" panose="020B0604030504040204" pitchFamily="34" charset="0"/>
                          <a:ea typeface="Calibri" panose="020F0502020204030204" pitchFamily="34" charset="0"/>
                        </a:rPr>
                        <a:t> </a:t>
                      </a:r>
                      <a:r>
                        <a:rPr lang="en-US" sz="1500" b="0" dirty="0" err="1">
                          <a:solidFill>
                            <a:srgbClr val="000000"/>
                          </a:solidFill>
                          <a:effectLst/>
                          <a:latin typeface="Tahoma" panose="020B0604030504040204" pitchFamily="34" charset="0"/>
                          <a:ea typeface="Calibri" panose="020F0502020204030204" pitchFamily="34" charset="0"/>
                        </a:rPr>
                        <a:t>veya</a:t>
                      </a:r>
                      <a:r>
                        <a:rPr lang="en-US" sz="1500" b="0" dirty="0">
                          <a:solidFill>
                            <a:srgbClr val="000000"/>
                          </a:solidFill>
                          <a:effectLst/>
                          <a:latin typeface="Tahoma" panose="020B0604030504040204" pitchFamily="34" charset="0"/>
                          <a:ea typeface="Calibri" panose="020F0502020204030204" pitchFamily="34" charset="0"/>
                        </a:rPr>
                        <a:t> </a:t>
                      </a:r>
                      <a:r>
                        <a:rPr lang="en-US" sz="1500" b="0" dirty="0" err="1">
                          <a:solidFill>
                            <a:srgbClr val="000000"/>
                          </a:solidFill>
                          <a:effectLst/>
                          <a:latin typeface="Tahoma" panose="020B0604030504040204" pitchFamily="34" charset="0"/>
                          <a:ea typeface="Calibri" panose="020F0502020204030204" pitchFamily="34" charset="0"/>
                        </a:rPr>
                        <a:t>Esnaf</a:t>
                      </a:r>
                      <a:r>
                        <a:rPr lang="en-US" sz="1500" b="0" dirty="0">
                          <a:solidFill>
                            <a:srgbClr val="000000"/>
                          </a:solidFill>
                          <a:effectLst/>
                          <a:latin typeface="Tahoma" panose="020B0604030504040204" pitchFamily="34" charset="0"/>
                          <a:ea typeface="Calibri" panose="020F0502020204030204" pitchFamily="34" charset="0"/>
                        </a:rPr>
                        <a:t> </a:t>
                      </a:r>
                      <a:r>
                        <a:rPr lang="en-US" sz="1500" b="0" dirty="0" err="1">
                          <a:solidFill>
                            <a:srgbClr val="000000"/>
                          </a:solidFill>
                          <a:effectLst/>
                          <a:latin typeface="Tahoma" panose="020B0604030504040204" pitchFamily="34" charset="0"/>
                          <a:ea typeface="Calibri" panose="020F0502020204030204" pitchFamily="34" charset="0"/>
                        </a:rPr>
                        <a:t>ve</a:t>
                      </a:r>
                      <a:r>
                        <a:rPr lang="en-US" sz="1500" b="0" dirty="0">
                          <a:solidFill>
                            <a:srgbClr val="000000"/>
                          </a:solidFill>
                          <a:effectLst/>
                          <a:latin typeface="Tahoma" panose="020B0604030504040204" pitchFamily="34" charset="0"/>
                          <a:ea typeface="Calibri" panose="020F0502020204030204" pitchFamily="34" charset="0"/>
                        </a:rPr>
                        <a:t> </a:t>
                      </a:r>
                      <a:r>
                        <a:rPr lang="en-US" sz="1500" b="0" dirty="0" err="1">
                          <a:solidFill>
                            <a:srgbClr val="000000"/>
                          </a:solidFill>
                          <a:effectLst/>
                          <a:latin typeface="Tahoma" panose="020B0604030504040204" pitchFamily="34" charset="0"/>
                          <a:ea typeface="Calibri" panose="020F0502020204030204" pitchFamily="34" charset="0"/>
                        </a:rPr>
                        <a:t>Sanatkârlar</a:t>
                      </a:r>
                      <a:r>
                        <a:rPr lang="en-US" sz="1500" b="0" dirty="0">
                          <a:solidFill>
                            <a:srgbClr val="000000"/>
                          </a:solidFill>
                          <a:effectLst/>
                          <a:latin typeface="Tahoma" panose="020B0604030504040204" pitchFamily="34" charset="0"/>
                          <a:ea typeface="Calibri" panose="020F0502020204030204" pitchFamily="34" charset="0"/>
                        </a:rPr>
                        <a:t> </a:t>
                      </a:r>
                      <a:r>
                        <a:rPr lang="en-US" sz="1500" b="0" dirty="0" err="1">
                          <a:solidFill>
                            <a:srgbClr val="000000"/>
                          </a:solidFill>
                          <a:effectLst/>
                          <a:latin typeface="Tahoma" panose="020B0604030504040204" pitchFamily="34" charset="0"/>
                          <a:ea typeface="Calibri" panose="020F0502020204030204" pitchFamily="34" charset="0"/>
                        </a:rPr>
                        <a:t>Odasına</a:t>
                      </a:r>
                      <a:r>
                        <a:rPr lang="en-US" sz="1500" b="0" dirty="0">
                          <a:solidFill>
                            <a:srgbClr val="000000"/>
                          </a:solidFill>
                          <a:effectLst/>
                          <a:latin typeface="Tahoma" panose="020B0604030504040204" pitchFamily="34" charset="0"/>
                          <a:ea typeface="Calibri" panose="020F0502020204030204" pitchFamily="34" charset="0"/>
                        </a:rPr>
                        <a:t> </a:t>
                      </a:r>
                      <a:r>
                        <a:rPr lang="en-US" sz="1500" b="0" dirty="0" err="1">
                          <a:solidFill>
                            <a:srgbClr val="000000"/>
                          </a:solidFill>
                          <a:effectLst/>
                          <a:latin typeface="Tahoma" panose="020B0604030504040204" pitchFamily="34" charset="0"/>
                          <a:ea typeface="Calibri" panose="020F0502020204030204" pitchFamily="34" charset="0"/>
                        </a:rPr>
                        <a:t>Kayıtlı</a:t>
                      </a:r>
                      <a:r>
                        <a:rPr lang="en-US" sz="1500" b="0" dirty="0">
                          <a:solidFill>
                            <a:srgbClr val="000000"/>
                          </a:solidFill>
                          <a:effectLst/>
                          <a:latin typeface="Tahoma" panose="020B0604030504040204" pitchFamily="34" charset="0"/>
                          <a:ea typeface="Calibri" panose="020F0502020204030204" pitchFamily="34" charset="0"/>
                        </a:rPr>
                        <a:t> </a:t>
                      </a:r>
                      <a:r>
                        <a:rPr lang="en-US" sz="1500" b="0" dirty="0" err="1">
                          <a:solidFill>
                            <a:srgbClr val="000000"/>
                          </a:solidFill>
                          <a:effectLst/>
                          <a:latin typeface="Tahoma" panose="020B0604030504040204" pitchFamily="34" charset="0"/>
                          <a:ea typeface="Calibri" panose="020F0502020204030204" pitchFamily="34" charset="0"/>
                        </a:rPr>
                        <a:t>İşletmeler</a:t>
                      </a:r>
                      <a:r>
                        <a:rPr lang="en-US" sz="1500" b="0" dirty="0">
                          <a:solidFill>
                            <a:srgbClr val="000000"/>
                          </a:solidFill>
                          <a:effectLst/>
                          <a:latin typeface="Tahoma" panose="020B0604030504040204" pitchFamily="34" charset="0"/>
                          <a:ea typeface="Calibri" panose="020F0502020204030204" pitchFamily="34" charset="0"/>
                        </a:rPr>
                        <a:t> </a:t>
                      </a:r>
                      <a:endParaRPr lang="tr-TR" sz="1500" b="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465881399"/>
                  </a:ext>
                </a:extLst>
              </a:tr>
              <a:tr h="588596">
                <a:tc>
                  <a:txBody>
                    <a:bodyPr/>
                    <a:lstStyle/>
                    <a:p>
                      <a:pPr marL="457200" algn="l">
                        <a:tabLst>
                          <a:tab pos="323850" algn="l"/>
                        </a:tabLst>
                      </a:pPr>
                      <a:r>
                        <a:rPr lang="en-US" sz="1500" b="1">
                          <a:solidFill>
                            <a:srgbClr val="000000"/>
                          </a:solidFill>
                          <a:effectLst/>
                          <a:latin typeface="Tahoma" panose="020B0604030504040204" pitchFamily="34" charset="0"/>
                          <a:ea typeface="Calibri" panose="020F0502020204030204" pitchFamily="34" charset="0"/>
                        </a:rPr>
                        <a:t>Kamu Kurum ve Kuruluşları</a:t>
                      </a:r>
                      <a:endParaRPr lang="tr-TR" sz="15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marL="342900" lvl="0" indent="-342900" algn="l">
                        <a:buFont typeface="Wingdings" panose="05000000000000000000" pitchFamily="2" charset="2"/>
                        <a:buChar char=""/>
                        <a:tabLst>
                          <a:tab pos="323850" algn="l"/>
                        </a:tabLst>
                      </a:pPr>
                      <a:r>
                        <a:rPr lang="en-US" sz="1500" dirty="0" err="1">
                          <a:solidFill>
                            <a:srgbClr val="000000"/>
                          </a:solidFill>
                          <a:effectLst/>
                          <a:latin typeface="Tahoma" panose="020B0604030504040204" pitchFamily="34" charset="0"/>
                          <a:ea typeface="Calibri" panose="020F0502020204030204" pitchFamily="34" charset="0"/>
                        </a:rPr>
                        <a:t>Bölge</a:t>
                      </a:r>
                      <a:r>
                        <a:rPr lang="en-US" sz="1500" dirty="0">
                          <a:solidFill>
                            <a:srgbClr val="000000"/>
                          </a:solidFill>
                          <a:effectLst/>
                          <a:latin typeface="Tahoma" panose="020B0604030504040204" pitchFamily="34" charset="0"/>
                          <a:ea typeface="Calibri" panose="020F0502020204030204" pitchFamily="34" charset="0"/>
                        </a:rPr>
                        <a:t> </a:t>
                      </a:r>
                      <a:r>
                        <a:rPr lang="en-US" sz="1500" dirty="0" err="1">
                          <a:solidFill>
                            <a:srgbClr val="000000"/>
                          </a:solidFill>
                          <a:effectLst/>
                          <a:latin typeface="Tahoma" panose="020B0604030504040204" pitchFamily="34" charset="0"/>
                          <a:ea typeface="Calibri" panose="020F0502020204030204" pitchFamily="34" charset="0"/>
                        </a:rPr>
                        <a:t>Müdürlükleri</a:t>
                      </a:r>
                      <a:endParaRPr lang="tr-TR" sz="1500" dirty="0">
                        <a:effectLst/>
                        <a:latin typeface="Times New Roman" panose="02020603050405020304" pitchFamily="18" charset="0"/>
                        <a:ea typeface="Times New Roman" panose="02020603050405020304" pitchFamily="18" charset="0"/>
                      </a:endParaRPr>
                    </a:p>
                    <a:p>
                      <a:pPr marL="342900" lvl="0" indent="-342900" algn="l">
                        <a:buFont typeface="Wingdings" panose="05000000000000000000" pitchFamily="2" charset="2"/>
                        <a:buChar char=""/>
                        <a:tabLst>
                          <a:tab pos="323850" algn="l"/>
                        </a:tabLst>
                      </a:pPr>
                      <a:r>
                        <a:rPr lang="en-US" sz="1500" dirty="0" err="1">
                          <a:solidFill>
                            <a:srgbClr val="000000"/>
                          </a:solidFill>
                          <a:effectLst/>
                          <a:latin typeface="Tahoma" panose="020B0604030504040204" pitchFamily="34" charset="0"/>
                          <a:ea typeface="Calibri" panose="020F0502020204030204" pitchFamily="34" charset="0"/>
                        </a:rPr>
                        <a:t>Üniversiteler</a:t>
                      </a:r>
                      <a:r>
                        <a:rPr lang="en-US" sz="1500" dirty="0">
                          <a:solidFill>
                            <a:srgbClr val="000000"/>
                          </a:solidFill>
                          <a:effectLst/>
                          <a:latin typeface="Tahoma" panose="020B0604030504040204" pitchFamily="34" charset="0"/>
                          <a:ea typeface="Calibri" panose="020F0502020204030204" pitchFamily="34" charset="0"/>
                        </a:rPr>
                        <a:t> </a:t>
                      </a:r>
                      <a:endParaRPr lang="tr-TR" sz="1500" dirty="0">
                        <a:effectLst/>
                        <a:latin typeface="Times New Roman" panose="02020603050405020304" pitchFamily="18" charset="0"/>
                        <a:ea typeface="Times New Roman" panose="02020603050405020304" pitchFamily="18" charset="0"/>
                      </a:endParaRPr>
                    </a:p>
                    <a:p>
                      <a:pPr marL="342900" lvl="0" indent="-342900" algn="l">
                        <a:buFont typeface="Wingdings" panose="05000000000000000000" pitchFamily="2" charset="2"/>
                        <a:buChar char=""/>
                        <a:tabLst>
                          <a:tab pos="323850" algn="l"/>
                        </a:tabLst>
                      </a:pPr>
                      <a:r>
                        <a:rPr lang="en-US" sz="1500" dirty="0">
                          <a:solidFill>
                            <a:srgbClr val="000000"/>
                          </a:solidFill>
                          <a:effectLst/>
                          <a:latin typeface="Tahoma" panose="020B0604030504040204" pitchFamily="34" charset="0"/>
                          <a:ea typeface="Calibri" panose="020F0502020204030204" pitchFamily="34" charset="0"/>
                        </a:rPr>
                        <a:t>İl </a:t>
                      </a:r>
                      <a:r>
                        <a:rPr lang="en-US" sz="1500" dirty="0" err="1">
                          <a:solidFill>
                            <a:srgbClr val="000000"/>
                          </a:solidFill>
                          <a:effectLst/>
                          <a:latin typeface="Tahoma" panose="020B0604030504040204" pitchFamily="34" charset="0"/>
                          <a:ea typeface="Calibri" panose="020F0502020204030204" pitchFamily="34" charset="0"/>
                        </a:rPr>
                        <a:t>Müdürlükleri</a:t>
                      </a:r>
                      <a:endParaRPr lang="tr-TR" sz="15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130630412"/>
                  </a:ext>
                </a:extLst>
              </a:tr>
              <a:tr h="752845">
                <a:tc>
                  <a:txBody>
                    <a:bodyPr/>
                    <a:lstStyle/>
                    <a:p>
                      <a:pPr marL="457200" algn="l">
                        <a:tabLst>
                          <a:tab pos="323850" algn="l"/>
                        </a:tabLst>
                      </a:pPr>
                      <a:r>
                        <a:rPr lang="en-US" sz="1500" b="1">
                          <a:solidFill>
                            <a:srgbClr val="000000"/>
                          </a:solidFill>
                          <a:effectLst/>
                          <a:latin typeface="Tahoma" panose="020B0604030504040204" pitchFamily="34" charset="0"/>
                          <a:ea typeface="Calibri" panose="020F0502020204030204" pitchFamily="34" charset="0"/>
                        </a:rPr>
                        <a:t>Kamu Kurumu Niteliğinde Meslek Kuruluşları</a:t>
                      </a:r>
                      <a:endParaRPr lang="tr-TR" sz="15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marL="342900" lvl="0" indent="-342900" algn="l">
                        <a:buFont typeface="Wingdings" panose="05000000000000000000" pitchFamily="2" charset="2"/>
                        <a:buChar char=""/>
                        <a:tabLst>
                          <a:tab pos="323850" algn="l"/>
                        </a:tabLst>
                      </a:pPr>
                      <a:r>
                        <a:rPr lang="en-US" sz="1500" dirty="0" err="1">
                          <a:solidFill>
                            <a:srgbClr val="000000"/>
                          </a:solidFill>
                          <a:effectLst/>
                          <a:latin typeface="Tahoma" panose="020B0604030504040204" pitchFamily="34" charset="0"/>
                          <a:ea typeface="Calibri" panose="020F0502020204030204" pitchFamily="34" charset="0"/>
                        </a:rPr>
                        <a:t>TOBB’a</a:t>
                      </a:r>
                      <a:r>
                        <a:rPr lang="en-US" sz="1500" dirty="0">
                          <a:solidFill>
                            <a:srgbClr val="000000"/>
                          </a:solidFill>
                          <a:effectLst/>
                          <a:latin typeface="Tahoma" panose="020B0604030504040204" pitchFamily="34" charset="0"/>
                          <a:ea typeface="Calibri" panose="020F0502020204030204" pitchFamily="34" charset="0"/>
                        </a:rPr>
                        <a:t> </a:t>
                      </a:r>
                      <a:r>
                        <a:rPr lang="en-US" sz="1500" dirty="0" err="1">
                          <a:solidFill>
                            <a:srgbClr val="000000"/>
                          </a:solidFill>
                          <a:effectLst/>
                          <a:latin typeface="Tahoma" panose="020B0604030504040204" pitchFamily="34" charset="0"/>
                          <a:ea typeface="Calibri" panose="020F0502020204030204" pitchFamily="34" charset="0"/>
                        </a:rPr>
                        <a:t>Bağlı</a:t>
                      </a:r>
                      <a:r>
                        <a:rPr lang="en-US" sz="1500" dirty="0">
                          <a:solidFill>
                            <a:srgbClr val="000000"/>
                          </a:solidFill>
                          <a:effectLst/>
                          <a:latin typeface="Tahoma" panose="020B0604030504040204" pitchFamily="34" charset="0"/>
                          <a:ea typeface="Calibri" panose="020F0502020204030204" pitchFamily="34" charset="0"/>
                        </a:rPr>
                        <a:t> </a:t>
                      </a:r>
                      <a:r>
                        <a:rPr lang="en-US" sz="1500" dirty="0" err="1">
                          <a:solidFill>
                            <a:srgbClr val="000000"/>
                          </a:solidFill>
                          <a:effectLst/>
                          <a:latin typeface="Tahoma" panose="020B0604030504040204" pitchFamily="34" charset="0"/>
                          <a:ea typeface="Calibri" panose="020F0502020204030204" pitchFamily="34" charset="0"/>
                        </a:rPr>
                        <a:t>Odalar</a:t>
                      </a:r>
                      <a:r>
                        <a:rPr lang="en-US" sz="1500" dirty="0">
                          <a:solidFill>
                            <a:srgbClr val="000000"/>
                          </a:solidFill>
                          <a:effectLst/>
                          <a:latin typeface="Tahoma" panose="020B0604030504040204" pitchFamily="34" charset="0"/>
                          <a:ea typeface="Calibri" panose="020F0502020204030204" pitchFamily="34" charset="0"/>
                        </a:rPr>
                        <a:t> </a:t>
                      </a:r>
                      <a:r>
                        <a:rPr lang="en-US" sz="1500" dirty="0" err="1">
                          <a:solidFill>
                            <a:srgbClr val="000000"/>
                          </a:solidFill>
                          <a:effectLst/>
                          <a:latin typeface="Tahoma" panose="020B0604030504040204" pitchFamily="34" charset="0"/>
                          <a:ea typeface="Calibri" panose="020F0502020204030204" pitchFamily="34" charset="0"/>
                        </a:rPr>
                        <a:t>ve</a:t>
                      </a:r>
                      <a:r>
                        <a:rPr lang="en-US" sz="1500" dirty="0">
                          <a:solidFill>
                            <a:srgbClr val="000000"/>
                          </a:solidFill>
                          <a:effectLst/>
                          <a:latin typeface="Tahoma" panose="020B0604030504040204" pitchFamily="34" charset="0"/>
                          <a:ea typeface="Calibri" panose="020F0502020204030204" pitchFamily="34" charset="0"/>
                        </a:rPr>
                        <a:t> </a:t>
                      </a:r>
                      <a:r>
                        <a:rPr lang="en-US" sz="1500" dirty="0" err="1">
                          <a:solidFill>
                            <a:srgbClr val="000000"/>
                          </a:solidFill>
                          <a:effectLst/>
                          <a:latin typeface="Tahoma" panose="020B0604030504040204" pitchFamily="34" charset="0"/>
                          <a:ea typeface="Calibri" panose="020F0502020204030204" pitchFamily="34" charset="0"/>
                        </a:rPr>
                        <a:t>Borsalar</a:t>
                      </a:r>
                      <a:endParaRPr lang="tr-TR" sz="1500" dirty="0">
                        <a:effectLst/>
                        <a:latin typeface="Times New Roman" panose="02020603050405020304" pitchFamily="18" charset="0"/>
                        <a:ea typeface="Times New Roman" panose="02020603050405020304" pitchFamily="18" charset="0"/>
                      </a:endParaRPr>
                    </a:p>
                    <a:p>
                      <a:pPr marL="342900" lvl="0" indent="-342900" algn="l">
                        <a:buFont typeface="Wingdings" panose="05000000000000000000" pitchFamily="2" charset="2"/>
                        <a:buChar char=""/>
                        <a:tabLst>
                          <a:tab pos="323850" algn="l"/>
                        </a:tabLst>
                      </a:pPr>
                      <a:r>
                        <a:rPr lang="en-US" sz="1500" dirty="0" err="1">
                          <a:solidFill>
                            <a:srgbClr val="000000"/>
                          </a:solidFill>
                          <a:effectLst/>
                          <a:latin typeface="Tahoma" panose="020B0604030504040204" pitchFamily="34" charset="0"/>
                          <a:ea typeface="Calibri" panose="020F0502020204030204" pitchFamily="34" charset="0"/>
                        </a:rPr>
                        <a:t>Esnaf</a:t>
                      </a:r>
                      <a:r>
                        <a:rPr lang="en-US" sz="1500" dirty="0">
                          <a:solidFill>
                            <a:srgbClr val="000000"/>
                          </a:solidFill>
                          <a:effectLst/>
                          <a:latin typeface="Tahoma" panose="020B0604030504040204" pitchFamily="34" charset="0"/>
                          <a:ea typeface="Calibri" panose="020F0502020204030204" pitchFamily="34" charset="0"/>
                        </a:rPr>
                        <a:t> </a:t>
                      </a:r>
                      <a:r>
                        <a:rPr lang="en-US" sz="1500" dirty="0" err="1">
                          <a:solidFill>
                            <a:srgbClr val="000000"/>
                          </a:solidFill>
                          <a:effectLst/>
                          <a:latin typeface="Tahoma" panose="020B0604030504040204" pitchFamily="34" charset="0"/>
                          <a:ea typeface="Calibri" panose="020F0502020204030204" pitchFamily="34" charset="0"/>
                        </a:rPr>
                        <a:t>ve</a:t>
                      </a:r>
                      <a:r>
                        <a:rPr lang="en-US" sz="1500" dirty="0">
                          <a:solidFill>
                            <a:srgbClr val="000000"/>
                          </a:solidFill>
                          <a:effectLst/>
                          <a:latin typeface="Tahoma" panose="020B0604030504040204" pitchFamily="34" charset="0"/>
                          <a:ea typeface="Calibri" panose="020F0502020204030204" pitchFamily="34" charset="0"/>
                        </a:rPr>
                        <a:t> </a:t>
                      </a:r>
                      <a:r>
                        <a:rPr lang="en-US" sz="1500" dirty="0" err="1">
                          <a:solidFill>
                            <a:srgbClr val="000000"/>
                          </a:solidFill>
                          <a:effectLst/>
                          <a:latin typeface="Tahoma" panose="020B0604030504040204" pitchFamily="34" charset="0"/>
                          <a:ea typeface="Calibri" panose="020F0502020204030204" pitchFamily="34" charset="0"/>
                        </a:rPr>
                        <a:t>Sanatkârlar</a:t>
                      </a:r>
                      <a:r>
                        <a:rPr lang="en-US" sz="1500" dirty="0">
                          <a:solidFill>
                            <a:srgbClr val="000000"/>
                          </a:solidFill>
                          <a:effectLst/>
                          <a:latin typeface="Tahoma" panose="020B0604030504040204" pitchFamily="34" charset="0"/>
                          <a:ea typeface="Calibri" panose="020F0502020204030204" pitchFamily="34" charset="0"/>
                        </a:rPr>
                        <a:t> </a:t>
                      </a:r>
                      <a:r>
                        <a:rPr lang="en-US" sz="1500" dirty="0" err="1">
                          <a:solidFill>
                            <a:srgbClr val="000000"/>
                          </a:solidFill>
                          <a:effectLst/>
                          <a:latin typeface="Tahoma" panose="020B0604030504040204" pitchFamily="34" charset="0"/>
                          <a:ea typeface="Calibri" panose="020F0502020204030204" pitchFamily="34" charset="0"/>
                        </a:rPr>
                        <a:t>Odaları</a:t>
                      </a:r>
                      <a:r>
                        <a:rPr lang="en-US" sz="1500" dirty="0">
                          <a:solidFill>
                            <a:srgbClr val="000000"/>
                          </a:solidFill>
                          <a:effectLst/>
                          <a:latin typeface="Tahoma" panose="020B0604030504040204" pitchFamily="34" charset="0"/>
                          <a:ea typeface="Calibri" panose="020F0502020204030204" pitchFamily="34" charset="0"/>
                        </a:rPr>
                        <a:t> </a:t>
                      </a:r>
                      <a:r>
                        <a:rPr lang="en-US" sz="1500" dirty="0" err="1">
                          <a:solidFill>
                            <a:srgbClr val="000000"/>
                          </a:solidFill>
                          <a:effectLst/>
                          <a:latin typeface="Tahoma" panose="020B0604030504040204" pitchFamily="34" charset="0"/>
                          <a:ea typeface="Calibri" panose="020F0502020204030204" pitchFamily="34" charset="0"/>
                        </a:rPr>
                        <a:t>ve</a:t>
                      </a:r>
                      <a:r>
                        <a:rPr lang="en-US" sz="1500" dirty="0">
                          <a:solidFill>
                            <a:srgbClr val="000000"/>
                          </a:solidFill>
                          <a:effectLst/>
                          <a:latin typeface="Tahoma" panose="020B0604030504040204" pitchFamily="34" charset="0"/>
                          <a:ea typeface="Calibri" panose="020F0502020204030204" pitchFamily="34" charset="0"/>
                        </a:rPr>
                        <a:t> </a:t>
                      </a:r>
                      <a:r>
                        <a:rPr lang="en-US" sz="1500" dirty="0" err="1">
                          <a:solidFill>
                            <a:srgbClr val="000000"/>
                          </a:solidFill>
                          <a:effectLst/>
                          <a:latin typeface="Tahoma" panose="020B0604030504040204" pitchFamily="34" charset="0"/>
                          <a:ea typeface="Calibri" panose="020F0502020204030204" pitchFamily="34" charset="0"/>
                        </a:rPr>
                        <a:t>Üst</a:t>
                      </a:r>
                      <a:r>
                        <a:rPr lang="en-US" sz="1500" dirty="0">
                          <a:solidFill>
                            <a:srgbClr val="000000"/>
                          </a:solidFill>
                          <a:effectLst/>
                          <a:latin typeface="Tahoma" panose="020B0604030504040204" pitchFamily="34" charset="0"/>
                          <a:ea typeface="Calibri" panose="020F0502020204030204" pitchFamily="34" charset="0"/>
                        </a:rPr>
                        <a:t> </a:t>
                      </a:r>
                      <a:r>
                        <a:rPr lang="en-US" sz="1500" dirty="0" err="1">
                          <a:solidFill>
                            <a:srgbClr val="000000"/>
                          </a:solidFill>
                          <a:effectLst/>
                          <a:latin typeface="Tahoma" panose="020B0604030504040204" pitchFamily="34" charset="0"/>
                          <a:ea typeface="Calibri" panose="020F0502020204030204" pitchFamily="34" charset="0"/>
                        </a:rPr>
                        <a:t>Birlikleri</a:t>
                      </a:r>
                      <a:endParaRPr lang="tr-TR" sz="1500" dirty="0">
                        <a:effectLst/>
                        <a:latin typeface="Times New Roman" panose="02020603050405020304" pitchFamily="18" charset="0"/>
                        <a:ea typeface="Times New Roman" panose="02020603050405020304" pitchFamily="18" charset="0"/>
                      </a:endParaRPr>
                    </a:p>
                    <a:p>
                      <a:pPr marL="342900" lvl="0" indent="-342900" algn="l">
                        <a:buFont typeface="Wingdings" panose="05000000000000000000" pitchFamily="2" charset="2"/>
                        <a:buChar char=""/>
                        <a:tabLst>
                          <a:tab pos="323850" algn="l"/>
                        </a:tabLst>
                      </a:pPr>
                      <a:r>
                        <a:rPr lang="en-US" sz="1500" dirty="0" err="1">
                          <a:solidFill>
                            <a:srgbClr val="000000"/>
                          </a:solidFill>
                          <a:effectLst/>
                          <a:latin typeface="Tahoma" panose="020B0604030504040204" pitchFamily="34" charset="0"/>
                          <a:ea typeface="Calibri" panose="020F0502020204030204" pitchFamily="34" charset="0"/>
                        </a:rPr>
                        <a:t>Meslek</a:t>
                      </a:r>
                      <a:r>
                        <a:rPr lang="en-US" sz="1500" dirty="0">
                          <a:solidFill>
                            <a:srgbClr val="000000"/>
                          </a:solidFill>
                          <a:effectLst/>
                          <a:latin typeface="Tahoma" panose="020B0604030504040204" pitchFamily="34" charset="0"/>
                          <a:ea typeface="Calibri" panose="020F0502020204030204" pitchFamily="34" charset="0"/>
                        </a:rPr>
                        <a:t> </a:t>
                      </a:r>
                      <a:r>
                        <a:rPr lang="en-US" sz="1500" dirty="0" err="1">
                          <a:solidFill>
                            <a:srgbClr val="000000"/>
                          </a:solidFill>
                          <a:effectLst/>
                          <a:latin typeface="Tahoma" panose="020B0604030504040204" pitchFamily="34" charset="0"/>
                          <a:ea typeface="Calibri" panose="020F0502020204030204" pitchFamily="34" charset="0"/>
                        </a:rPr>
                        <a:t>Odaları</a:t>
                      </a:r>
                      <a:r>
                        <a:rPr lang="en-US" sz="1500" dirty="0">
                          <a:solidFill>
                            <a:srgbClr val="000000"/>
                          </a:solidFill>
                          <a:effectLst/>
                          <a:latin typeface="Tahoma" panose="020B0604030504040204" pitchFamily="34" charset="0"/>
                          <a:ea typeface="Calibri" panose="020F0502020204030204" pitchFamily="34" charset="0"/>
                        </a:rPr>
                        <a:t> </a:t>
                      </a:r>
                      <a:r>
                        <a:rPr lang="en-US" sz="1500" dirty="0" err="1">
                          <a:solidFill>
                            <a:srgbClr val="000000"/>
                          </a:solidFill>
                          <a:effectLst/>
                          <a:latin typeface="Tahoma" panose="020B0604030504040204" pitchFamily="34" charset="0"/>
                          <a:ea typeface="Calibri" panose="020F0502020204030204" pitchFamily="34" charset="0"/>
                        </a:rPr>
                        <a:t>ve</a:t>
                      </a:r>
                      <a:r>
                        <a:rPr lang="en-US" sz="1500" dirty="0">
                          <a:solidFill>
                            <a:srgbClr val="000000"/>
                          </a:solidFill>
                          <a:effectLst/>
                          <a:latin typeface="Tahoma" panose="020B0604030504040204" pitchFamily="34" charset="0"/>
                          <a:ea typeface="Calibri" panose="020F0502020204030204" pitchFamily="34" charset="0"/>
                        </a:rPr>
                        <a:t> </a:t>
                      </a:r>
                      <a:r>
                        <a:rPr lang="en-US" sz="1500" dirty="0" err="1">
                          <a:solidFill>
                            <a:srgbClr val="000000"/>
                          </a:solidFill>
                          <a:effectLst/>
                          <a:latin typeface="Tahoma" panose="020B0604030504040204" pitchFamily="34" charset="0"/>
                          <a:ea typeface="Calibri" panose="020F0502020204030204" pitchFamily="34" charset="0"/>
                        </a:rPr>
                        <a:t>Üst</a:t>
                      </a:r>
                      <a:r>
                        <a:rPr lang="en-US" sz="1500" dirty="0">
                          <a:solidFill>
                            <a:srgbClr val="000000"/>
                          </a:solidFill>
                          <a:effectLst/>
                          <a:latin typeface="Tahoma" panose="020B0604030504040204" pitchFamily="34" charset="0"/>
                          <a:ea typeface="Calibri" panose="020F0502020204030204" pitchFamily="34" charset="0"/>
                        </a:rPr>
                        <a:t> </a:t>
                      </a:r>
                      <a:r>
                        <a:rPr lang="en-US" sz="1500" dirty="0" err="1">
                          <a:solidFill>
                            <a:srgbClr val="000000"/>
                          </a:solidFill>
                          <a:effectLst/>
                          <a:latin typeface="Tahoma" panose="020B0604030504040204" pitchFamily="34" charset="0"/>
                          <a:ea typeface="Calibri" panose="020F0502020204030204" pitchFamily="34" charset="0"/>
                        </a:rPr>
                        <a:t>Birlikleri</a:t>
                      </a:r>
                      <a:endParaRPr lang="tr-TR" sz="15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840489490"/>
                  </a:ext>
                </a:extLst>
              </a:tr>
              <a:tr h="441101">
                <a:tc>
                  <a:txBody>
                    <a:bodyPr/>
                    <a:lstStyle/>
                    <a:p>
                      <a:pPr marL="457200" algn="l">
                        <a:tabLst>
                          <a:tab pos="323850" algn="l"/>
                        </a:tabLst>
                      </a:pPr>
                      <a:r>
                        <a:rPr lang="en-US" sz="1500" b="1">
                          <a:solidFill>
                            <a:srgbClr val="000000"/>
                          </a:solidFill>
                          <a:effectLst/>
                          <a:latin typeface="Tahoma" panose="020B0604030504040204" pitchFamily="34" charset="0"/>
                          <a:ea typeface="Calibri" panose="020F0502020204030204" pitchFamily="34" charset="0"/>
                        </a:rPr>
                        <a:t>Sivil Toplum Kuruluşları</a:t>
                      </a:r>
                      <a:endParaRPr lang="tr-TR" sz="15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marL="342900" lvl="0" indent="-342900" algn="l">
                        <a:buFont typeface="Wingdings" panose="05000000000000000000" pitchFamily="2" charset="2"/>
                        <a:buChar char=""/>
                        <a:tabLst>
                          <a:tab pos="323850" algn="l"/>
                        </a:tabLst>
                      </a:pPr>
                      <a:r>
                        <a:rPr lang="en-US" sz="1500" dirty="0" err="1">
                          <a:solidFill>
                            <a:srgbClr val="000000"/>
                          </a:solidFill>
                          <a:effectLst/>
                          <a:latin typeface="Tahoma" panose="020B0604030504040204" pitchFamily="34" charset="0"/>
                          <a:ea typeface="Calibri" panose="020F0502020204030204" pitchFamily="34" charset="0"/>
                        </a:rPr>
                        <a:t>Dernekler</a:t>
                      </a:r>
                      <a:r>
                        <a:rPr lang="en-US" sz="1500" dirty="0">
                          <a:solidFill>
                            <a:srgbClr val="000000"/>
                          </a:solidFill>
                          <a:effectLst/>
                          <a:latin typeface="Tahoma" panose="020B0604030504040204" pitchFamily="34" charset="0"/>
                          <a:ea typeface="Calibri" panose="020F0502020204030204" pitchFamily="34" charset="0"/>
                        </a:rPr>
                        <a:t> </a:t>
                      </a:r>
                      <a:endParaRPr lang="tr-TR" sz="1500" dirty="0">
                        <a:effectLst/>
                        <a:latin typeface="Times New Roman" panose="02020603050405020304" pitchFamily="18" charset="0"/>
                        <a:ea typeface="Times New Roman" panose="02020603050405020304" pitchFamily="18" charset="0"/>
                      </a:endParaRPr>
                    </a:p>
                    <a:p>
                      <a:pPr marL="342900" lvl="0" indent="-342900" algn="l">
                        <a:buFont typeface="Wingdings" panose="05000000000000000000" pitchFamily="2" charset="2"/>
                        <a:buChar char=""/>
                        <a:tabLst>
                          <a:tab pos="323850" algn="l"/>
                        </a:tabLst>
                      </a:pPr>
                      <a:r>
                        <a:rPr lang="en-US" sz="1500" dirty="0" err="1">
                          <a:solidFill>
                            <a:srgbClr val="000000"/>
                          </a:solidFill>
                          <a:effectLst/>
                          <a:latin typeface="Tahoma" panose="020B0604030504040204" pitchFamily="34" charset="0"/>
                          <a:ea typeface="Calibri" panose="020F0502020204030204" pitchFamily="34" charset="0"/>
                        </a:rPr>
                        <a:t>Vakıflar</a:t>
                      </a:r>
                      <a:endParaRPr lang="tr-TR" sz="15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027938292"/>
                  </a:ext>
                </a:extLst>
              </a:tr>
              <a:tr h="385011">
                <a:tc>
                  <a:txBody>
                    <a:bodyPr/>
                    <a:lstStyle/>
                    <a:p>
                      <a:pPr marL="457200" algn="l">
                        <a:tabLst>
                          <a:tab pos="323850" algn="l"/>
                        </a:tabLst>
                      </a:pPr>
                      <a:r>
                        <a:rPr lang="en-US" sz="1500" b="1">
                          <a:solidFill>
                            <a:srgbClr val="000000"/>
                          </a:solidFill>
                          <a:effectLst/>
                          <a:latin typeface="Tahoma" panose="020B0604030504040204" pitchFamily="34" charset="0"/>
                          <a:ea typeface="Calibri" panose="020F0502020204030204" pitchFamily="34" charset="0"/>
                        </a:rPr>
                        <a:t>Kooperatifler ve Birlikler</a:t>
                      </a:r>
                      <a:endParaRPr lang="tr-TR" sz="15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marL="342900" lvl="0" indent="-342900" algn="l">
                        <a:buFont typeface="Wingdings" panose="05000000000000000000" pitchFamily="2" charset="2"/>
                        <a:buChar char=""/>
                        <a:tabLst>
                          <a:tab pos="323850" algn="l"/>
                        </a:tabLst>
                      </a:pPr>
                      <a:r>
                        <a:rPr lang="en-US" sz="1500">
                          <a:solidFill>
                            <a:srgbClr val="000000"/>
                          </a:solidFill>
                          <a:effectLst/>
                          <a:latin typeface="Tahoma" panose="020B0604030504040204" pitchFamily="34" charset="0"/>
                          <a:ea typeface="Calibri" panose="020F0502020204030204" pitchFamily="34" charset="0"/>
                        </a:rPr>
                        <a:t>Kooperatifler</a:t>
                      </a:r>
                      <a:endParaRPr lang="tr-TR" sz="1500">
                        <a:effectLst/>
                        <a:latin typeface="Times New Roman" panose="02020603050405020304" pitchFamily="18" charset="0"/>
                        <a:ea typeface="Times New Roman" panose="02020603050405020304" pitchFamily="18" charset="0"/>
                      </a:endParaRPr>
                    </a:p>
                    <a:p>
                      <a:pPr marL="342900" lvl="0" indent="-342900" algn="l">
                        <a:buFont typeface="Wingdings" panose="05000000000000000000" pitchFamily="2" charset="2"/>
                        <a:buChar char=""/>
                        <a:tabLst>
                          <a:tab pos="323850" algn="l"/>
                        </a:tabLst>
                      </a:pPr>
                      <a:r>
                        <a:rPr lang="en-US" sz="1500">
                          <a:solidFill>
                            <a:srgbClr val="000000"/>
                          </a:solidFill>
                          <a:effectLst/>
                          <a:latin typeface="Tahoma" panose="020B0604030504040204" pitchFamily="34" charset="0"/>
                          <a:ea typeface="Calibri" panose="020F0502020204030204" pitchFamily="34" charset="0"/>
                        </a:rPr>
                        <a:t>Üretici ve Yetiştirici Birlikleri</a:t>
                      </a:r>
                      <a:endParaRPr lang="tr-TR" sz="15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256362706"/>
                  </a:ext>
                </a:extLst>
              </a:tr>
              <a:tr h="385011">
                <a:tc>
                  <a:txBody>
                    <a:bodyPr/>
                    <a:lstStyle/>
                    <a:p>
                      <a:pPr marL="457200" algn="l">
                        <a:tabLst>
                          <a:tab pos="323850" algn="l"/>
                        </a:tabLst>
                      </a:pPr>
                      <a:r>
                        <a:rPr lang="en-US" sz="1500" b="1">
                          <a:solidFill>
                            <a:srgbClr val="000000"/>
                          </a:solidFill>
                          <a:effectLst/>
                          <a:latin typeface="Tahoma" panose="020B0604030504040204" pitchFamily="34" charset="0"/>
                          <a:ea typeface="Calibri" panose="020F0502020204030204" pitchFamily="34" charset="0"/>
                        </a:rPr>
                        <a:t>Diğer Kurum ve Kuruluşlar</a:t>
                      </a:r>
                      <a:endParaRPr lang="tr-TR" sz="15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marL="342900" lvl="0" indent="-342900" algn="l">
                        <a:buFont typeface="Wingdings" panose="05000000000000000000" pitchFamily="2" charset="2"/>
                        <a:buChar char=""/>
                        <a:tabLst>
                          <a:tab pos="323850" algn="l"/>
                        </a:tabLst>
                      </a:pPr>
                      <a:r>
                        <a:rPr lang="en-US" sz="1500" dirty="0">
                          <a:solidFill>
                            <a:srgbClr val="000000"/>
                          </a:solidFill>
                          <a:effectLst/>
                          <a:latin typeface="Tahoma" panose="020B0604030504040204" pitchFamily="34" charset="0"/>
                          <a:ea typeface="Calibri" panose="020F0502020204030204" pitchFamily="34" charset="0"/>
                        </a:rPr>
                        <a:t>İŞGEM, </a:t>
                      </a:r>
                      <a:r>
                        <a:rPr lang="en-US" sz="1500" dirty="0" err="1">
                          <a:solidFill>
                            <a:srgbClr val="000000"/>
                          </a:solidFill>
                          <a:effectLst/>
                          <a:latin typeface="Tahoma" panose="020B0604030504040204" pitchFamily="34" charset="0"/>
                          <a:ea typeface="Calibri" panose="020F0502020204030204" pitchFamily="34" charset="0"/>
                        </a:rPr>
                        <a:t>Teknoparklar</a:t>
                      </a:r>
                      <a:r>
                        <a:rPr lang="en-US" sz="1500" dirty="0">
                          <a:solidFill>
                            <a:srgbClr val="000000"/>
                          </a:solidFill>
                          <a:effectLst/>
                          <a:latin typeface="Tahoma" panose="020B0604030504040204" pitchFamily="34" charset="0"/>
                          <a:ea typeface="Calibri" panose="020F0502020204030204" pitchFamily="34" charset="0"/>
                        </a:rPr>
                        <a:t>, Organize Sanayi </a:t>
                      </a:r>
                      <a:r>
                        <a:rPr lang="en-US" sz="1500" dirty="0" err="1">
                          <a:solidFill>
                            <a:srgbClr val="000000"/>
                          </a:solidFill>
                          <a:effectLst/>
                          <a:latin typeface="Tahoma" panose="020B0604030504040204" pitchFamily="34" charset="0"/>
                          <a:ea typeface="Calibri" panose="020F0502020204030204" pitchFamily="34" charset="0"/>
                        </a:rPr>
                        <a:t>Bölgeleri</a:t>
                      </a:r>
                      <a:endParaRPr lang="tr-TR" sz="15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207473875"/>
                  </a:ext>
                </a:extLst>
              </a:tr>
            </a:tbl>
          </a:graphicData>
        </a:graphic>
      </p:graphicFrame>
      <p:sp>
        <p:nvSpPr>
          <p:cNvPr id="3" name="Veri Yer Tutucusu 2">
            <a:extLst>
              <a:ext uri="{FF2B5EF4-FFF2-40B4-BE49-F238E27FC236}">
                <a16:creationId xmlns:a16="http://schemas.microsoft.com/office/drawing/2014/main" id="{383A2A0A-A112-42EE-B497-6F92BF74377F}"/>
              </a:ext>
            </a:extLst>
          </p:cNvPr>
          <p:cNvSpPr>
            <a:spLocks noGrp="1"/>
          </p:cNvSpPr>
          <p:nvPr>
            <p:ph type="dt" sz="half" idx="15"/>
          </p:nvPr>
        </p:nvSpPr>
        <p:spPr/>
        <p:txBody>
          <a:bodyPr/>
          <a:lstStyle/>
          <a:p>
            <a:fld id="{4F5B7497-4C70-4BF2-BFC6-49ECBCD68171}" type="datetime1">
              <a:rPr lang="tr-TR" smtClean="0"/>
              <a:t>10.02.2021</a:t>
            </a:fld>
            <a:endParaRPr lang="tr-TR"/>
          </a:p>
        </p:txBody>
      </p:sp>
      <p:sp>
        <p:nvSpPr>
          <p:cNvPr id="4" name="Slayt Numarası Yer Tutucusu 3">
            <a:extLst>
              <a:ext uri="{FF2B5EF4-FFF2-40B4-BE49-F238E27FC236}">
                <a16:creationId xmlns:a16="http://schemas.microsoft.com/office/drawing/2014/main" id="{B2C08EA0-AE05-4CE5-9F55-A5A5ECA07A05}"/>
              </a:ext>
            </a:extLst>
          </p:cNvPr>
          <p:cNvSpPr>
            <a:spLocks noGrp="1"/>
          </p:cNvSpPr>
          <p:nvPr>
            <p:ph type="sldNum" sz="quarter" idx="17"/>
          </p:nvPr>
        </p:nvSpPr>
        <p:spPr/>
        <p:txBody>
          <a:bodyPr/>
          <a:lstStyle/>
          <a:p>
            <a:fld id="{44E2198E-22F6-4CB8-A605-079F15B3062E}" type="slidenum">
              <a:rPr lang="tr-TR" smtClean="0"/>
              <a:pPr/>
              <a:t>14</a:t>
            </a:fld>
            <a:endParaRPr lang="tr-TR"/>
          </a:p>
        </p:txBody>
      </p:sp>
      <p:sp>
        <p:nvSpPr>
          <p:cNvPr id="5" name="Metin Yer Tutucusu 4">
            <a:extLst>
              <a:ext uri="{FF2B5EF4-FFF2-40B4-BE49-F238E27FC236}">
                <a16:creationId xmlns:a16="http://schemas.microsoft.com/office/drawing/2014/main" id="{A5CB1BAB-6AA5-496E-850F-762D3F8565AF}"/>
              </a:ext>
            </a:extLst>
          </p:cNvPr>
          <p:cNvSpPr>
            <a:spLocks noGrp="1"/>
          </p:cNvSpPr>
          <p:nvPr>
            <p:ph type="body" sz="quarter" idx="18"/>
          </p:nvPr>
        </p:nvSpPr>
        <p:spPr/>
        <p:txBody>
          <a:bodyPr/>
          <a:lstStyle/>
          <a:p>
            <a:r>
              <a:rPr lang="tr-TR" dirty="0"/>
              <a:t>Uygun Başvuru Sahipleri</a:t>
            </a:r>
          </a:p>
        </p:txBody>
      </p:sp>
      <p:pic>
        <p:nvPicPr>
          <p:cNvPr id="9" name="Resim 8" descr="metin, küçük resim içeren bir resim&#10;&#10;Açıklama otomatik olarak oluşturuldu">
            <a:extLst>
              <a:ext uri="{FF2B5EF4-FFF2-40B4-BE49-F238E27FC236}">
                <a16:creationId xmlns:a16="http://schemas.microsoft.com/office/drawing/2014/main" id="{4323C927-431F-4ABB-928E-5AB9B7A73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1988840"/>
            <a:ext cx="3047500" cy="2344230"/>
          </a:xfrm>
          <a:prstGeom prst="rect">
            <a:avLst/>
          </a:prstGeom>
        </p:spPr>
      </p:pic>
    </p:spTree>
    <p:extLst>
      <p:ext uri="{BB962C8B-B14F-4D97-AF65-F5344CB8AC3E}">
        <p14:creationId xmlns:p14="http://schemas.microsoft.com/office/powerpoint/2010/main" val="2030141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E5855D2E-CBF4-44F0-BFAC-52B00B8E937F}"/>
              </a:ext>
            </a:extLst>
          </p:cNvPr>
          <p:cNvSpPr>
            <a:spLocks noGrp="1"/>
          </p:cNvSpPr>
          <p:nvPr>
            <p:ph idx="1"/>
          </p:nvPr>
        </p:nvSpPr>
        <p:spPr>
          <a:xfrm>
            <a:off x="457200" y="1196753"/>
            <a:ext cx="8229600" cy="1008112"/>
          </a:xfrm>
        </p:spPr>
        <p:txBody>
          <a:bodyPr/>
          <a:lstStyle/>
          <a:p>
            <a:pPr marL="0" lvl="0" indent="0" algn="just">
              <a:lnSpc>
                <a:spcPct val="115000"/>
              </a:lnSpc>
              <a:buClr>
                <a:srgbClr val="002060"/>
              </a:buClr>
              <a:buNone/>
            </a:pPr>
            <a:r>
              <a:rPr lang="tr-TR" sz="1800" spc="-10" dirty="0">
                <a:solidFill>
                  <a:srgbClr val="000000"/>
                </a:solidFill>
                <a:effectLst/>
                <a:latin typeface="Tahoma" panose="020B0604030504040204" pitchFamily="34" charset="0"/>
                <a:ea typeface="Times New Roman" panose="02020603050405020304" pitchFamily="18" charset="0"/>
              </a:rPr>
              <a:t>Eğitim verme (sadece danışmanlık kapsamındaki eğitim faaliyetleri)</a:t>
            </a:r>
            <a:endParaRPr lang="tr-TR" sz="1800" dirty="0">
              <a:effectLst/>
              <a:latin typeface="Times New Roman" panose="02020603050405020304" pitchFamily="18" charset="0"/>
              <a:ea typeface="Times New Roman" panose="02020603050405020304" pitchFamily="18" charset="0"/>
            </a:endParaRPr>
          </a:p>
          <a:p>
            <a:pPr marL="0" lvl="0" indent="0" algn="just">
              <a:lnSpc>
                <a:spcPct val="115000"/>
              </a:lnSpc>
              <a:buClr>
                <a:srgbClr val="002060"/>
              </a:buClr>
              <a:buNone/>
            </a:pPr>
            <a:r>
              <a:rPr lang="tr-TR" sz="1800" spc="-10" dirty="0">
                <a:solidFill>
                  <a:srgbClr val="000000"/>
                </a:solidFill>
                <a:effectLst/>
                <a:latin typeface="Tahoma" panose="020B0604030504040204" pitchFamily="34" charset="0"/>
                <a:ea typeface="Times New Roman" panose="02020603050405020304" pitchFamily="18" charset="0"/>
              </a:rPr>
              <a:t>Danışmanlık sağlama</a:t>
            </a:r>
            <a:endParaRPr lang="tr-TR" sz="1800" dirty="0">
              <a:effectLst/>
              <a:latin typeface="Times New Roman" panose="02020603050405020304" pitchFamily="18" charset="0"/>
              <a:ea typeface="Times New Roman" panose="02020603050405020304" pitchFamily="18" charset="0"/>
            </a:endParaRPr>
          </a:p>
          <a:p>
            <a:endParaRPr lang="tr-TR" dirty="0"/>
          </a:p>
        </p:txBody>
      </p:sp>
      <p:sp>
        <p:nvSpPr>
          <p:cNvPr id="3" name="Veri Yer Tutucusu 2">
            <a:extLst>
              <a:ext uri="{FF2B5EF4-FFF2-40B4-BE49-F238E27FC236}">
                <a16:creationId xmlns:a16="http://schemas.microsoft.com/office/drawing/2014/main" id="{6A8541CD-4E13-40FC-BB4F-47093977CF27}"/>
              </a:ext>
            </a:extLst>
          </p:cNvPr>
          <p:cNvSpPr>
            <a:spLocks noGrp="1"/>
          </p:cNvSpPr>
          <p:nvPr>
            <p:ph type="dt" sz="half" idx="15"/>
          </p:nvPr>
        </p:nvSpPr>
        <p:spPr/>
        <p:txBody>
          <a:bodyPr/>
          <a:lstStyle/>
          <a:p>
            <a:fld id="{4F5B7497-4C70-4BF2-BFC6-49ECBCD68171}" type="datetime1">
              <a:rPr lang="tr-TR" smtClean="0"/>
              <a:t>10.02.2021</a:t>
            </a:fld>
            <a:endParaRPr lang="tr-TR"/>
          </a:p>
        </p:txBody>
      </p:sp>
      <p:sp>
        <p:nvSpPr>
          <p:cNvPr id="4" name="Slayt Numarası Yer Tutucusu 3">
            <a:extLst>
              <a:ext uri="{FF2B5EF4-FFF2-40B4-BE49-F238E27FC236}">
                <a16:creationId xmlns:a16="http://schemas.microsoft.com/office/drawing/2014/main" id="{5E1C38F6-2A21-40FC-82A8-923152B7293A}"/>
              </a:ext>
            </a:extLst>
          </p:cNvPr>
          <p:cNvSpPr>
            <a:spLocks noGrp="1"/>
          </p:cNvSpPr>
          <p:nvPr>
            <p:ph type="sldNum" sz="quarter" idx="17"/>
          </p:nvPr>
        </p:nvSpPr>
        <p:spPr/>
        <p:txBody>
          <a:bodyPr/>
          <a:lstStyle/>
          <a:p>
            <a:fld id="{44E2198E-22F6-4CB8-A605-079F15B3062E}" type="slidenum">
              <a:rPr lang="tr-TR" smtClean="0"/>
              <a:pPr/>
              <a:t>15</a:t>
            </a:fld>
            <a:endParaRPr lang="tr-TR"/>
          </a:p>
        </p:txBody>
      </p:sp>
      <p:sp>
        <p:nvSpPr>
          <p:cNvPr id="5" name="Metin Yer Tutucusu 4">
            <a:extLst>
              <a:ext uri="{FF2B5EF4-FFF2-40B4-BE49-F238E27FC236}">
                <a16:creationId xmlns:a16="http://schemas.microsoft.com/office/drawing/2014/main" id="{E68601A4-EEC6-4A1A-88A4-4B6DC7B94F02}"/>
              </a:ext>
            </a:extLst>
          </p:cNvPr>
          <p:cNvSpPr>
            <a:spLocks noGrp="1"/>
          </p:cNvSpPr>
          <p:nvPr>
            <p:ph type="body" sz="quarter" idx="18"/>
          </p:nvPr>
        </p:nvSpPr>
        <p:spPr/>
        <p:txBody>
          <a:bodyPr/>
          <a:lstStyle/>
          <a:p>
            <a:r>
              <a:rPr lang="tr-TR" dirty="0"/>
              <a:t>Uygun Faaliyet Konuları</a:t>
            </a:r>
          </a:p>
        </p:txBody>
      </p:sp>
      <p:pic>
        <p:nvPicPr>
          <p:cNvPr id="9" name="Resim 8" descr="yer, iç mekan içeren bir resim&#10;&#10;Açıklama otomatik olarak oluşturuldu">
            <a:extLst>
              <a:ext uri="{FF2B5EF4-FFF2-40B4-BE49-F238E27FC236}">
                <a16:creationId xmlns:a16="http://schemas.microsoft.com/office/drawing/2014/main" id="{CA488F06-4FA3-4C8D-9705-A48AE01E7A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619375"/>
            <a:ext cx="7620000" cy="4238625"/>
          </a:xfrm>
          <a:prstGeom prst="rect">
            <a:avLst/>
          </a:prstGeom>
        </p:spPr>
      </p:pic>
    </p:spTree>
    <p:extLst>
      <p:ext uri="{BB962C8B-B14F-4D97-AF65-F5344CB8AC3E}">
        <p14:creationId xmlns:p14="http://schemas.microsoft.com/office/powerpoint/2010/main" val="672134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2224A309-0D7E-446B-B768-659DE9274545}"/>
              </a:ext>
            </a:extLst>
          </p:cNvPr>
          <p:cNvSpPr>
            <a:spLocks noGrp="1"/>
          </p:cNvSpPr>
          <p:nvPr>
            <p:ph idx="1"/>
          </p:nvPr>
        </p:nvSpPr>
        <p:spPr>
          <a:xfrm>
            <a:off x="827584" y="967241"/>
            <a:ext cx="7859216" cy="2390811"/>
          </a:xfrm>
        </p:spPr>
        <p:txBody>
          <a:bodyPr>
            <a:normAutofit fontScale="85000" lnSpcReduction="10000"/>
          </a:bodyPr>
          <a:lstStyle/>
          <a:p>
            <a:pPr marL="0" indent="0" algn="just">
              <a:spcBef>
                <a:spcPts val="500"/>
              </a:spcBef>
              <a:spcAft>
                <a:spcPts val="500"/>
              </a:spcAft>
              <a:buNone/>
            </a:pPr>
            <a:r>
              <a:rPr lang="tr-TR" sz="1800" dirty="0">
                <a:effectLst/>
                <a:latin typeface="Tahoma" panose="020B0604030504040204" pitchFamily="34" charset="0"/>
                <a:ea typeface="Calibri" panose="020F0502020204030204" pitchFamily="34" charset="0"/>
              </a:rPr>
              <a:t>Öncelik 1: Kaynak, hammadde ve işgücü verimliliğinin artırılması</a:t>
            </a:r>
          </a:p>
          <a:p>
            <a:pPr marL="342900" lvl="0" indent="-342900" algn="just" fontAlgn="base">
              <a:lnSpc>
                <a:spcPct val="115000"/>
              </a:lnSpc>
              <a:buFont typeface="Courier New" panose="02070309020205020404" pitchFamily="49" charset="0"/>
              <a:buChar char="o"/>
              <a:tabLst>
                <a:tab pos="293370" algn="l"/>
              </a:tabLst>
            </a:pPr>
            <a:r>
              <a:rPr lang="tr-TR" sz="1800" dirty="0">
                <a:effectLst/>
                <a:latin typeface="Tahoma" panose="020B0604030504040204" pitchFamily="34" charset="0"/>
                <a:ea typeface="Times New Roman" panose="02020603050405020304" pitchFamily="18" charset="0"/>
              </a:rPr>
              <a:t>Üretim sürecinde ve tedarik zinciri operasyonlarında verimliliğin artırılması amacıyla stratejik planlama, kurumsal kaynak planlaması, tedarik zinciri optimizasyonu gibi sürdürülebilir üretim kültürünün yerleşmesinin sağlanması</a:t>
            </a:r>
            <a:endParaRPr lang="tr-TR" sz="1800" dirty="0">
              <a:effectLst/>
              <a:latin typeface="Times New Roman" panose="02020603050405020304" pitchFamily="18" charset="0"/>
              <a:ea typeface="Times New Roman" panose="02020603050405020304" pitchFamily="18" charset="0"/>
            </a:endParaRPr>
          </a:p>
          <a:p>
            <a:pPr marL="342900" lvl="0" indent="-342900" algn="just" fontAlgn="base">
              <a:lnSpc>
                <a:spcPct val="115000"/>
              </a:lnSpc>
              <a:buFont typeface="Courier New" panose="02070309020205020404" pitchFamily="49" charset="0"/>
              <a:buChar char="o"/>
              <a:tabLst>
                <a:tab pos="293370" algn="l"/>
              </a:tabLst>
            </a:pPr>
            <a:r>
              <a:rPr lang="tr-TR" sz="1800" dirty="0">
                <a:effectLst/>
                <a:latin typeface="Tahoma" panose="020B0604030504040204" pitchFamily="34" charset="0"/>
                <a:ea typeface="Times New Roman" panose="02020603050405020304" pitchFamily="18" charset="0"/>
              </a:rPr>
              <a:t>Ulusal ve uluslararası alanda işletmelerin rekabetçiliğini ve verimliliğini artırmak amacıyla yalın üretim, temiz üretim, endüstriyel simbiyoz, eko-verimli üretim ve enerji verimliliği gibi uygulamalara yönelik faaliyetlerinin geliştirilmesi</a:t>
            </a:r>
            <a:endParaRPr lang="tr-TR" sz="1800" dirty="0">
              <a:effectLst/>
              <a:latin typeface="Times New Roman" panose="02020603050405020304" pitchFamily="18" charset="0"/>
              <a:ea typeface="Times New Roman" panose="02020603050405020304" pitchFamily="18" charset="0"/>
            </a:endParaRPr>
          </a:p>
          <a:p>
            <a:pPr marL="342900" lvl="0" indent="-342900" algn="just" fontAlgn="base">
              <a:lnSpc>
                <a:spcPct val="115000"/>
              </a:lnSpc>
              <a:buFont typeface="Courier New" panose="02070309020205020404" pitchFamily="49" charset="0"/>
              <a:buChar char="o"/>
              <a:tabLst>
                <a:tab pos="293370" algn="l"/>
              </a:tabLst>
            </a:pPr>
            <a:r>
              <a:rPr lang="tr-TR" sz="1800" dirty="0">
                <a:effectLst/>
                <a:latin typeface="Tahoma" panose="020B0604030504040204" pitchFamily="34" charset="0"/>
                <a:ea typeface="Times New Roman" panose="02020603050405020304" pitchFamily="18" charset="0"/>
              </a:rPr>
              <a:t>Suyun verimli kullanımı ve su tasarrufuna yönelik faaliyetlerin geliştirilmesi</a:t>
            </a:r>
            <a:endParaRPr lang="tr-TR" sz="1800" dirty="0">
              <a:effectLst/>
              <a:latin typeface="Times New Roman" panose="02020603050405020304" pitchFamily="18" charset="0"/>
              <a:ea typeface="Times New Roman" panose="02020603050405020304" pitchFamily="18" charset="0"/>
            </a:endParaRPr>
          </a:p>
          <a:p>
            <a:pPr marL="0" indent="0" algn="l">
              <a:spcBef>
                <a:spcPts val="500"/>
              </a:spcBef>
              <a:spcAft>
                <a:spcPts val="500"/>
              </a:spcAft>
              <a:buNone/>
            </a:pPr>
            <a:endParaRPr lang="tr-TR" sz="1800" dirty="0">
              <a:effectLst/>
              <a:latin typeface="Tahoma" panose="020B0604030504040204" pitchFamily="34" charset="0"/>
              <a:ea typeface="Calibri" panose="020F0502020204030204" pitchFamily="34" charset="0"/>
            </a:endParaRPr>
          </a:p>
          <a:p>
            <a:pPr marL="0" indent="0" algn="l">
              <a:spcBef>
                <a:spcPts val="500"/>
              </a:spcBef>
              <a:spcAft>
                <a:spcPts val="500"/>
              </a:spcAft>
              <a:buNone/>
            </a:pPr>
            <a:endParaRPr lang="tr-TR" sz="1800" dirty="0">
              <a:effectLst/>
              <a:latin typeface="Times New Roman" panose="02020603050405020304" pitchFamily="18" charset="0"/>
              <a:ea typeface="Times New Roman" panose="02020603050405020304" pitchFamily="18" charset="0"/>
            </a:endParaRPr>
          </a:p>
        </p:txBody>
      </p:sp>
      <p:sp>
        <p:nvSpPr>
          <p:cNvPr id="3" name="Veri Yer Tutucusu 2">
            <a:extLst>
              <a:ext uri="{FF2B5EF4-FFF2-40B4-BE49-F238E27FC236}">
                <a16:creationId xmlns:a16="http://schemas.microsoft.com/office/drawing/2014/main" id="{A1BD7C46-B4EE-4287-9FA9-83F4376B8F2F}"/>
              </a:ext>
            </a:extLst>
          </p:cNvPr>
          <p:cNvSpPr>
            <a:spLocks noGrp="1"/>
          </p:cNvSpPr>
          <p:nvPr>
            <p:ph type="dt" sz="half" idx="15"/>
          </p:nvPr>
        </p:nvSpPr>
        <p:spPr/>
        <p:txBody>
          <a:bodyPr/>
          <a:lstStyle/>
          <a:p>
            <a:fld id="{4F5B7497-4C70-4BF2-BFC6-49ECBCD68171}" type="datetime1">
              <a:rPr lang="tr-TR" smtClean="0"/>
              <a:t>10.02.2021</a:t>
            </a:fld>
            <a:endParaRPr lang="tr-TR"/>
          </a:p>
        </p:txBody>
      </p:sp>
      <p:sp>
        <p:nvSpPr>
          <p:cNvPr id="4" name="Slayt Numarası Yer Tutucusu 3">
            <a:extLst>
              <a:ext uri="{FF2B5EF4-FFF2-40B4-BE49-F238E27FC236}">
                <a16:creationId xmlns:a16="http://schemas.microsoft.com/office/drawing/2014/main" id="{54E191F0-31B3-43E1-81C6-5035D853E864}"/>
              </a:ext>
            </a:extLst>
          </p:cNvPr>
          <p:cNvSpPr>
            <a:spLocks noGrp="1"/>
          </p:cNvSpPr>
          <p:nvPr>
            <p:ph type="sldNum" sz="quarter" idx="17"/>
          </p:nvPr>
        </p:nvSpPr>
        <p:spPr/>
        <p:txBody>
          <a:bodyPr/>
          <a:lstStyle/>
          <a:p>
            <a:fld id="{44E2198E-22F6-4CB8-A605-079F15B3062E}" type="slidenum">
              <a:rPr lang="tr-TR" smtClean="0"/>
              <a:pPr/>
              <a:t>16</a:t>
            </a:fld>
            <a:endParaRPr lang="tr-TR"/>
          </a:p>
        </p:txBody>
      </p:sp>
      <p:sp>
        <p:nvSpPr>
          <p:cNvPr id="5" name="Metin Yer Tutucusu 4">
            <a:extLst>
              <a:ext uri="{FF2B5EF4-FFF2-40B4-BE49-F238E27FC236}">
                <a16:creationId xmlns:a16="http://schemas.microsoft.com/office/drawing/2014/main" id="{9FF63869-DE88-49BD-9BBC-196F20EF6B3F}"/>
              </a:ext>
            </a:extLst>
          </p:cNvPr>
          <p:cNvSpPr>
            <a:spLocks noGrp="1"/>
          </p:cNvSpPr>
          <p:nvPr>
            <p:ph type="body" sz="quarter" idx="18"/>
          </p:nvPr>
        </p:nvSpPr>
        <p:spPr/>
        <p:txBody>
          <a:bodyPr/>
          <a:lstStyle/>
          <a:p>
            <a:r>
              <a:rPr lang="tr-TR" dirty="0"/>
              <a:t>Öncelik 1- Uygun  Proje Konuları</a:t>
            </a:r>
          </a:p>
        </p:txBody>
      </p:sp>
      <p:pic>
        <p:nvPicPr>
          <p:cNvPr id="7" name="Resim 6">
            <a:extLst>
              <a:ext uri="{FF2B5EF4-FFF2-40B4-BE49-F238E27FC236}">
                <a16:creationId xmlns:a16="http://schemas.microsoft.com/office/drawing/2014/main" id="{3138265B-9290-4583-86D2-7ED39ED6F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319165"/>
            <a:ext cx="4228113" cy="3402310"/>
          </a:xfrm>
          <a:prstGeom prst="rect">
            <a:avLst/>
          </a:prstGeom>
        </p:spPr>
      </p:pic>
    </p:spTree>
    <p:extLst>
      <p:ext uri="{BB962C8B-B14F-4D97-AF65-F5344CB8AC3E}">
        <p14:creationId xmlns:p14="http://schemas.microsoft.com/office/powerpoint/2010/main" val="3428132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2224A309-0D7E-446B-B768-659DE9274545}"/>
              </a:ext>
            </a:extLst>
          </p:cNvPr>
          <p:cNvSpPr>
            <a:spLocks noGrp="1"/>
          </p:cNvSpPr>
          <p:nvPr>
            <p:ph idx="1"/>
          </p:nvPr>
        </p:nvSpPr>
        <p:spPr>
          <a:xfrm>
            <a:off x="816471" y="824925"/>
            <a:ext cx="7859216" cy="1896423"/>
          </a:xfrm>
        </p:spPr>
        <p:txBody>
          <a:bodyPr>
            <a:noAutofit/>
          </a:bodyPr>
          <a:lstStyle/>
          <a:p>
            <a:pPr marL="0" indent="0" algn="l">
              <a:spcBef>
                <a:spcPts val="500"/>
              </a:spcBef>
              <a:spcAft>
                <a:spcPts val="500"/>
              </a:spcAft>
              <a:buNone/>
            </a:pPr>
            <a:r>
              <a:rPr lang="tr-TR" sz="1600" dirty="0">
                <a:effectLst/>
                <a:latin typeface="Tahoma" panose="020B0604030504040204" pitchFamily="34" charset="0"/>
                <a:ea typeface="Tahoma" panose="020B0604030504040204" pitchFamily="34" charset="0"/>
                <a:cs typeface="Tahoma" panose="020B0604030504040204" pitchFamily="34" charset="0"/>
              </a:rPr>
              <a:t>Öncelik 2: İşletmelerin kurumsal ve yönetimsel becerilerinin geliştirilmesi </a:t>
            </a:r>
          </a:p>
          <a:p>
            <a:pPr marL="342900" lvl="0" indent="-342900" algn="just" fontAlgn="base">
              <a:lnSpc>
                <a:spcPct val="115000"/>
              </a:lnSpc>
              <a:buFont typeface="Courier New" panose="02070309020205020404" pitchFamily="49" charset="0"/>
              <a:buChar char="o"/>
              <a:tabLst>
                <a:tab pos="293370" algn="l"/>
              </a:tabLst>
            </a:pPr>
            <a:r>
              <a:rPr lang="tr-TR" sz="1600" dirty="0">
                <a:effectLst/>
                <a:latin typeface="Tahoma" panose="020B0604030504040204" pitchFamily="34" charset="0"/>
                <a:ea typeface="Tahoma" panose="020B0604030504040204" pitchFamily="34" charset="0"/>
                <a:cs typeface="Tahoma" panose="020B0604030504040204" pitchFamily="34" charset="0"/>
              </a:rPr>
              <a:t>İşletmelerin kurumsallaşmalarına yönelik faaliyetlerin (aile ve şirket anayasası oluşturma, stratejik yönetim yaklaşımları ve insan kaynakları yönetimi uygulamaları vb.) geliştirilmesi</a:t>
            </a:r>
          </a:p>
          <a:p>
            <a:pPr marL="342900" lvl="0" indent="-342900" algn="just" fontAlgn="base">
              <a:lnSpc>
                <a:spcPct val="115000"/>
              </a:lnSpc>
              <a:buFont typeface="Courier New" panose="02070309020205020404" pitchFamily="49" charset="0"/>
              <a:buChar char="o"/>
              <a:tabLst>
                <a:tab pos="293370" algn="l"/>
              </a:tabLst>
            </a:pPr>
            <a:r>
              <a:rPr lang="tr-TR" sz="1600" dirty="0">
                <a:effectLst/>
                <a:latin typeface="Tahoma" panose="020B0604030504040204" pitchFamily="34" charset="0"/>
                <a:ea typeface="Tahoma" panose="020B0604030504040204" pitchFamily="34" charset="0"/>
                <a:cs typeface="Tahoma" panose="020B0604030504040204" pitchFamily="34" charset="0"/>
              </a:rPr>
              <a:t>Üretim, tedarik, satış, pazarlama gibi alanlarda e-ticaret, e-ihracat, otomasyon, dijital altyapının oluşturulması veya geliştirilmesine yönelik uygulamaların geliştirilmesi</a:t>
            </a:r>
          </a:p>
          <a:p>
            <a:pPr marL="342900" lvl="0" indent="-342900" algn="just" fontAlgn="base">
              <a:lnSpc>
                <a:spcPct val="115000"/>
              </a:lnSpc>
              <a:buFont typeface="Courier New" panose="02070309020205020404" pitchFamily="49" charset="0"/>
              <a:buChar char="o"/>
              <a:tabLst>
                <a:tab pos="293370" algn="l"/>
              </a:tabLst>
            </a:pPr>
            <a:r>
              <a:rPr lang="tr-TR" sz="1600" dirty="0">
                <a:effectLst/>
                <a:latin typeface="Tahoma" panose="020B0604030504040204" pitchFamily="34" charset="0"/>
                <a:ea typeface="Tahoma" panose="020B0604030504040204" pitchFamily="34" charset="0"/>
                <a:cs typeface="Tahoma" panose="020B0604030504040204" pitchFamily="34" charset="0"/>
              </a:rPr>
              <a:t>İşletmelerin ihracat kapasitesinin arttırılması, ihracat kanallarının ve pazarlarının çeşitlendirilmesi, ihracat pazarlarının derinleştirilmesi</a:t>
            </a:r>
            <a:endParaRPr lang="tr-TR" sz="600" dirty="0">
              <a:effectLst/>
              <a:latin typeface="Times New Roman" panose="02020603050405020304" pitchFamily="18" charset="0"/>
              <a:ea typeface="Times New Roman" panose="02020603050405020304" pitchFamily="18" charset="0"/>
            </a:endParaRPr>
          </a:p>
        </p:txBody>
      </p:sp>
      <p:sp>
        <p:nvSpPr>
          <p:cNvPr id="3" name="Veri Yer Tutucusu 2">
            <a:extLst>
              <a:ext uri="{FF2B5EF4-FFF2-40B4-BE49-F238E27FC236}">
                <a16:creationId xmlns:a16="http://schemas.microsoft.com/office/drawing/2014/main" id="{A1BD7C46-B4EE-4287-9FA9-83F4376B8F2F}"/>
              </a:ext>
            </a:extLst>
          </p:cNvPr>
          <p:cNvSpPr>
            <a:spLocks noGrp="1"/>
          </p:cNvSpPr>
          <p:nvPr>
            <p:ph type="dt" sz="half" idx="15"/>
          </p:nvPr>
        </p:nvSpPr>
        <p:spPr/>
        <p:txBody>
          <a:bodyPr/>
          <a:lstStyle/>
          <a:p>
            <a:fld id="{4F5B7497-4C70-4BF2-BFC6-49ECBCD68171}" type="datetime1">
              <a:rPr lang="tr-TR" smtClean="0"/>
              <a:t>10.02.2021</a:t>
            </a:fld>
            <a:endParaRPr lang="tr-TR"/>
          </a:p>
        </p:txBody>
      </p:sp>
      <p:sp>
        <p:nvSpPr>
          <p:cNvPr id="4" name="Slayt Numarası Yer Tutucusu 3">
            <a:extLst>
              <a:ext uri="{FF2B5EF4-FFF2-40B4-BE49-F238E27FC236}">
                <a16:creationId xmlns:a16="http://schemas.microsoft.com/office/drawing/2014/main" id="{54E191F0-31B3-43E1-81C6-5035D853E864}"/>
              </a:ext>
            </a:extLst>
          </p:cNvPr>
          <p:cNvSpPr>
            <a:spLocks noGrp="1"/>
          </p:cNvSpPr>
          <p:nvPr>
            <p:ph type="sldNum" sz="quarter" idx="17"/>
          </p:nvPr>
        </p:nvSpPr>
        <p:spPr/>
        <p:txBody>
          <a:bodyPr/>
          <a:lstStyle/>
          <a:p>
            <a:fld id="{44E2198E-22F6-4CB8-A605-079F15B3062E}" type="slidenum">
              <a:rPr lang="tr-TR" smtClean="0"/>
              <a:pPr/>
              <a:t>17</a:t>
            </a:fld>
            <a:endParaRPr lang="tr-TR"/>
          </a:p>
        </p:txBody>
      </p:sp>
      <p:sp>
        <p:nvSpPr>
          <p:cNvPr id="5" name="Metin Yer Tutucusu 4">
            <a:extLst>
              <a:ext uri="{FF2B5EF4-FFF2-40B4-BE49-F238E27FC236}">
                <a16:creationId xmlns:a16="http://schemas.microsoft.com/office/drawing/2014/main" id="{9FF63869-DE88-49BD-9BBC-196F20EF6B3F}"/>
              </a:ext>
            </a:extLst>
          </p:cNvPr>
          <p:cNvSpPr>
            <a:spLocks noGrp="1"/>
          </p:cNvSpPr>
          <p:nvPr>
            <p:ph type="body" sz="quarter" idx="18"/>
          </p:nvPr>
        </p:nvSpPr>
        <p:spPr/>
        <p:txBody>
          <a:bodyPr/>
          <a:lstStyle/>
          <a:p>
            <a:r>
              <a:rPr lang="tr-TR" dirty="0"/>
              <a:t>Öncelik 2- Uygun Proje Konuları</a:t>
            </a:r>
          </a:p>
        </p:txBody>
      </p:sp>
      <p:pic>
        <p:nvPicPr>
          <p:cNvPr id="7" name="Resim 6" descr="metin, kişi, zincir içeren bir resim&#10;&#10;Açıklama otomatik olarak oluşturuldu">
            <a:extLst>
              <a:ext uri="{FF2B5EF4-FFF2-40B4-BE49-F238E27FC236}">
                <a16:creationId xmlns:a16="http://schemas.microsoft.com/office/drawing/2014/main" id="{2E52D360-BBF7-45A4-9BC4-8F4740E874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700" y="3717032"/>
            <a:ext cx="5400600" cy="2655313"/>
          </a:xfrm>
          <a:prstGeom prst="rect">
            <a:avLst/>
          </a:prstGeom>
        </p:spPr>
      </p:pic>
    </p:spTree>
    <p:extLst>
      <p:ext uri="{BB962C8B-B14F-4D97-AF65-F5344CB8AC3E}">
        <p14:creationId xmlns:p14="http://schemas.microsoft.com/office/powerpoint/2010/main" val="481401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2224A309-0D7E-446B-B768-659DE9274545}"/>
              </a:ext>
            </a:extLst>
          </p:cNvPr>
          <p:cNvSpPr>
            <a:spLocks noGrp="1"/>
          </p:cNvSpPr>
          <p:nvPr>
            <p:ph idx="1"/>
          </p:nvPr>
        </p:nvSpPr>
        <p:spPr>
          <a:xfrm>
            <a:off x="917239" y="1006128"/>
            <a:ext cx="6679097" cy="1918816"/>
          </a:xfrm>
        </p:spPr>
        <p:txBody>
          <a:bodyPr>
            <a:normAutofit/>
          </a:bodyPr>
          <a:lstStyle/>
          <a:p>
            <a:pPr marL="0" indent="0" algn="just">
              <a:buNone/>
            </a:pPr>
            <a:r>
              <a:rPr lang="tr-TR" sz="1800" dirty="0">
                <a:effectLst/>
                <a:latin typeface="Tahoma" panose="020B0604030504040204" pitchFamily="34" charset="0"/>
                <a:ea typeface="Calibri" panose="020F0502020204030204" pitchFamily="34" charset="0"/>
              </a:rPr>
              <a:t>Öncelik 3: Özel sektöre yönelik faaliyet gösteren kurum ve kuruluşların kurumsal ve yönetimsel becerilerinin geliştirilmesi</a:t>
            </a:r>
          </a:p>
          <a:p>
            <a:pPr marL="0" indent="0" algn="just">
              <a:buNone/>
            </a:pPr>
            <a:endParaRPr lang="tr-TR" sz="1800" dirty="0">
              <a:effectLst/>
              <a:latin typeface="Tahoma" panose="020B0604030504040204" pitchFamily="34" charset="0"/>
              <a:ea typeface="Calibri" panose="020F0502020204030204" pitchFamily="34" charset="0"/>
            </a:endParaRPr>
          </a:p>
          <a:p>
            <a:pPr marL="0" indent="0" algn="just">
              <a:buNone/>
            </a:pPr>
            <a:r>
              <a:rPr lang="tr-TR" sz="1800" dirty="0">
                <a:effectLst/>
                <a:latin typeface="Tahoma" panose="020B0604030504040204" pitchFamily="34" charset="0"/>
                <a:ea typeface="Times New Roman" panose="02020603050405020304" pitchFamily="18" charset="0"/>
              </a:rPr>
              <a:t>Kurum ve kuruluşların hizmet kalite ve kapasitesine yönelik faaliyetlerin (stratejik planlama, insan kaynakları, performans sistemi, ürün ve hizmet tasarımı vb.) geliştirilmesi</a:t>
            </a:r>
            <a:endParaRPr lang="tr-TR" sz="1800" dirty="0"/>
          </a:p>
        </p:txBody>
      </p:sp>
      <p:sp>
        <p:nvSpPr>
          <p:cNvPr id="3" name="Veri Yer Tutucusu 2">
            <a:extLst>
              <a:ext uri="{FF2B5EF4-FFF2-40B4-BE49-F238E27FC236}">
                <a16:creationId xmlns:a16="http://schemas.microsoft.com/office/drawing/2014/main" id="{A1BD7C46-B4EE-4287-9FA9-83F4376B8F2F}"/>
              </a:ext>
            </a:extLst>
          </p:cNvPr>
          <p:cNvSpPr>
            <a:spLocks noGrp="1"/>
          </p:cNvSpPr>
          <p:nvPr>
            <p:ph type="dt" sz="half" idx="15"/>
          </p:nvPr>
        </p:nvSpPr>
        <p:spPr/>
        <p:txBody>
          <a:bodyPr/>
          <a:lstStyle/>
          <a:p>
            <a:fld id="{4F5B7497-4C70-4BF2-BFC6-49ECBCD68171}" type="datetime1">
              <a:rPr lang="tr-TR" smtClean="0"/>
              <a:t>10.02.2021</a:t>
            </a:fld>
            <a:endParaRPr lang="tr-TR"/>
          </a:p>
        </p:txBody>
      </p:sp>
      <p:sp>
        <p:nvSpPr>
          <p:cNvPr id="4" name="Slayt Numarası Yer Tutucusu 3">
            <a:extLst>
              <a:ext uri="{FF2B5EF4-FFF2-40B4-BE49-F238E27FC236}">
                <a16:creationId xmlns:a16="http://schemas.microsoft.com/office/drawing/2014/main" id="{54E191F0-31B3-43E1-81C6-5035D853E864}"/>
              </a:ext>
            </a:extLst>
          </p:cNvPr>
          <p:cNvSpPr>
            <a:spLocks noGrp="1"/>
          </p:cNvSpPr>
          <p:nvPr>
            <p:ph type="sldNum" sz="quarter" idx="17"/>
          </p:nvPr>
        </p:nvSpPr>
        <p:spPr/>
        <p:txBody>
          <a:bodyPr/>
          <a:lstStyle/>
          <a:p>
            <a:fld id="{44E2198E-22F6-4CB8-A605-079F15B3062E}" type="slidenum">
              <a:rPr lang="tr-TR" smtClean="0"/>
              <a:pPr/>
              <a:t>18</a:t>
            </a:fld>
            <a:endParaRPr lang="tr-TR"/>
          </a:p>
        </p:txBody>
      </p:sp>
      <p:sp>
        <p:nvSpPr>
          <p:cNvPr id="5" name="Metin Yer Tutucusu 4">
            <a:extLst>
              <a:ext uri="{FF2B5EF4-FFF2-40B4-BE49-F238E27FC236}">
                <a16:creationId xmlns:a16="http://schemas.microsoft.com/office/drawing/2014/main" id="{9FF63869-DE88-49BD-9BBC-196F20EF6B3F}"/>
              </a:ext>
            </a:extLst>
          </p:cNvPr>
          <p:cNvSpPr>
            <a:spLocks noGrp="1"/>
          </p:cNvSpPr>
          <p:nvPr>
            <p:ph type="body" sz="quarter" idx="18"/>
          </p:nvPr>
        </p:nvSpPr>
        <p:spPr/>
        <p:txBody>
          <a:bodyPr/>
          <a:lstStyle/>
          <a:p>
            <a:r>
              <a:rPr lang="tr-TR" dirty="0"/>
              <a:t>Öncelik 3 Uygun Proje Konuları</a:t>
            </a:r>
          </a:p>
        </p:txBody>
      </p:sp>
      <p:pic>
        <p:nvPicPr>
          <p:cNvPr id="9" name="Picture 2" descr="işbirliği ile ilgili görsel sonucu">
            <a:extLst>
              <a:ext uri="{FF2B5EF4-FFF2-40B4-BE49-F238E27FC236}">
                <a16:creationId xmlns:a16="http://schemas.microsoft.com/office/drawing/2014/main" id="{09EEACF0-341F-4DD0-A877-DB8E79F46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528" y="3149608"/>
            <a:ext cx="3044509" cy="31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294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592E0805-37CF-4457-BF89-064E969D15D0}"/>
              </a:ext>
            </a:extLst>
          </p:cNvPr>
          <p:cNvSpPr>
            <a:spLocks noGrp="1"/>
          </p:cNvSpPr>
          <p:nvPr>
            <p:ph idx="1"/>
          </p:nvPr>
        </p:nvSpPr>
        <p:spPr/>
        <p:txBody>
          <a:bodyPr/>
          <a:lstStyle/>
          <a:p>
            <a:pPr algn="just">
              <a:lnSpc>
                <a:spcPct val="115000"/>
              </a:lnSpc>
            </a:pPr>
            <a:r>
              <a:rPr lang="tr-TR" sz="1800" spc="-20" dirty="0">
                <a:solidFill>
                  <a:srgbClr val="000000"/>
                </a:solidFill>
                <a:effectLst/>
                <a:latin typeface="Tahoma" panose="020B0604030504040204" pitchFamily="34" charset="0"/>
                <a:ea typeface="Times New Roman" panose="02020603050405020304" pitchFamily="18" charset="0"/>
              </a:rPr>
              <a:t>Teknik destek programı kapsamında başvuru sahibine herhangi bir </a:t>
            </a:r>
            <a:r>
              <a:rPr lang="tr-TR" sz="1800" b="1" u="sng" spc="-20" dirty="0">
                <a:solidFill>
                  <a:srgbClr val="000000"/>
                </a:solidFill>
                <a:effectLst/>
                <a:latin typeface="Tahoma" panose="020B0604030504040204" pitchFamily="34" charset="0"/>
                <a:ea typeface="Times New Roman" panose="02020603050405020304" pitchFamily="18" charset="0"/>
              </a:rPr>
              <a:t>mali destek sağlanmayacaktır</a:t>
            </a:r>
            <a:r>
              <a:rPr lang="tr-TR" sz="1800" b="1" spc="-20" dirty="0">
                <a:solidFill>
                  <a:srgbClr val="000000"/>
                </a:solidFill>
                <a:effectLst/>
                <a:latin typeface="Tahoma" panose="020B0604030504040204" pitchFamily="34" charset="0"/>
                <a:ea typeface="Times New Roman" panose="02020603050405020304" pitchFamily="18" charset="0"/>
              </a:rPr>
              <a:t>. </a:t>
            </a:r>
          </a:p>
          <a:p>
            <a:pPr algn="just">
              <a:lnSpc>
                <a:spcPct val="115000"/>
              </a:lnSpc>
            </a:pPr>
            <a:r>
              <a:rPr lang="tr-TR" sz="1800" b="1" spc="-20" dirty="0">
                <a:solidFill>
                  <a:srgbClr val="000000"/>
                </a:solidFill>
                <a:latin typeface="Tahoma" panose="020B0604030504040204" pitchFamily="34" charset="0"/>
                <a:ea typeface="Times New Roman" panose="02020603050405020304" pitchFamily="18" charset="0"/>
              </a:rPr>
              <a:t>T</a:t>
            </a:r>
            <a:r>
              <a:rPr lang="tr-TR" sz="1800" spc="-20" dirty="0">
                <a:solidFill>
                  <a:srgbClr val="000000"/>
                </a:solidFill>
                <a:effectLst/>
                <a:latin typeface="Tahoma" panose="020B0604030504040204" pitchFamily="34" charset="0"/>
                <a:ea typeface="Times New Roman" panose="02020603050405020304" pitchFamily="18" charset="0"/>
              </a:rPr>
              <a:t>eknik desteğin Ajans tarafından hizmet alımı yoluyla karşılanması halinde, hizmet alımı çerçevesinde yalnızca uzman giderleri (yol ve konaklama dahil) Ajans tarafından karşılanır.  </a:t>
            </a:r>
            <a:endParaRPr lang="tr-TR" sz="1800" dirty="0">
              <a:effectLst/>
              <a:latin typeface="Times New Roman" panose="02020603050405020304" pitchFamily="18" charset="0"/>
              <a:ea typeface="Times New Roman" panose="02020603050405020304" pitchFamily="18" charset="0"/>
            </a:endParaRPr>
          </a:p>
          <a:p>
            <a:pPr algn="just">
              <a:lnSpc>
                <a:spcPct val="115000"/>
              </a:lnSpc>
            </a:pPr>
            <a:r>
              <a:rPr lang="tr-TR" sz="1800" spc="-20" dirty="0">
                <a:solidFill>
                  <a:srgbClr val="000000"/>
                </a:solidFill>
                <a:effectLst/>
                <a:latin typeface="Tahoma" panose="020B0604030504040204" pitchFamily="34" charset="0"/>
                <a:ea typeface="Times New Roman" panose="02020603050405020304" pitchFamily="18" charset="0"/>
              </a:rPr>
              <a:t>Teknik destek faaliyeti ile doğrudan ilgili ve süresi dahilinde alınabilecek ulusal /uluslararası sertifika, belgelendirme ve bir kereye mahsus olmak üzere sınav ücretleri de teknik destek kapsamında değerlendirilebilir.</a:t>
            </a:r>
            <a:endParaRPr lang="tr-TR" sz="1800" dirty="0">
              <a:effectLst/>
              <a:latin typeface="Times New Roman" panose="02020603050405020304" pitchFamily="18" charset="0"/>
              <a:ea typeface="Times New Roman" panose="02020603050405020304" pitchFamily="18" charset="0"/>
            </a:endParaRPr>
          </a:p>
          <a:p>
            <a:endParaRPr lang="tr-TR" dirty="0"/>
          </a:p>
        </p:txBody>
      </p:sp>
      <p:sp>
        <p:nvSpPr>
          <p:cNvPr id="3" name="Veri Yer Tutucusu 2">
            <a:extLst>
              <a:ext uri="{FF2B5EF4-FFF2-40B4-BE49-F238E27FC236}">
                <a16:creationId xmlns:a16="http://schemas.microsoft.com/office/drawing/2014/main" id="{EFFDFD6F-9D87-4FD7-A6F4-45F95BF0E9F1}"/>
              </a:ext>
            </a:extLst>
          </p:cNvPr>
          <p:cNvSpPr>
            <a:spLocks noGrp="1"/>
          </p:cNvSpPr>
          <p:nvPr>
            <p:ph type="dt" sz="half" idx="15"/>
          </p:nvPr>
        </p:nvSpPr>
        <p:spPr/>
        <p:txBody>
          <a:bodyPr/>
          <a:lstStyle/>
          <a:p>
            <a:fld id="{4F5B7497-4C70-4BF2-BFC6-49ECBCD68171}" type="datetime1">
              <a:rPr lang="tr-TR" smtClean="0"/>
              <a:t>10.02.2021</a:t>
            </a:fld>
            <a:endParaRPr lang="tr-TR"/>
          </a:p>
        </p:txBody>
      </p:sp>
      <p:sp>
        <p:nvSpPr>
          <p:cNvPr id="4" name="Slayt Numarası Yer Tutucusu 3">
            <a:extLst>
              <a:ext uri="{FF2B5EF4-FFF2-40B4-BE49-F238E27FC236}">
                <a16:creationId xmlns:a16="http://schemas.microsoft.com/office/drawing/2014/main" id="{E203583C-91CA-4E12-9A11-DB294634530D}"/>
              </a:ext>
            </a:extLst>
          </p:cNvPr>
          <p:cNvSpPr>
            <a:spLocks noGrp="1"/>
          </p:cNvSpPr>
          <p:nvPr>
            <p:ph type="sldNum" sz="quarter" idx="17"/>
          </p:nvPr>
        </p:nvSpPr>
        <p:spPr/>
        <p:txBody>
          <a:bodyPr/>
          <a:lstStyle/>
          <a:p>
            <a:fld id="{44E2198E-22F6-4CB8-A605-079F15B3062E}" type="slidenum">
              <a:rPr lang="tr-TR" smtClean="0"/>
              <a:pPr/>
              <a:t>19</a:t>
            </a:fld>
            <a:endParaRPr lang="tr-TR"/>
          </a:p>
        </p:txBody>
      </p:sp>
      <p:sp>
        <p:nvSpPr>
          <p:cNvPr id="5" name="Metin Yer Tutucusu 4">
            <a:extLst>
              <a:ext uri="{FF2B5EF4-FFF2-40B4-BE49-F238E27FC236}">
                <a16:creationId xmlns:a16="http://schemas.microsoft.com/office/drawing/2014/main" id="{047E53A5-2C9A-4C89-B77A-B4DDC5B0974A}"/>
              </a:ext>
            </a:extLst>
          </p:cNvPr>
          <p:cNvSpPr>
            <a:spLocks noGrp="1"/>
          </p:cNvSpPr>
          <p:nvPr>
            <p:ph type="body" sz="quarter" idx="18"/>
          </p:nvPr>
        </p:nvSpPr>
        <p:spPr/>
        <p:txBody>
          <a:bodyPr/>
          <a:lstStyle/>
          <a:p>
            <a:r>
              <a:rPr lang="tr-TR" dirty="0"/>
              <a:t>Uygun Maliyetler</a:t>
            </a:r>
          </a:p>
        </p:txBody>
      </p:sp>
      <p:pic>
        <p:nvPicPr>
          <p:cNvPr id="7" name="Resim 6" descr="ağaç içeren bir resim&#10;&#10;Açıklama otomatik olarak oluşturuldu">
            <a:extLst>
              <a:ext uri="{FF2B5EF4-FFF2-40B4-BE49-F238E27FC236}">
                <a16:creationId xmlns:a16="http://schemas.microsoft.com/office/drawing/2014/main" id="{A42A0361-E0FE-41B1-888C-E37AFA865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4040188"/>
            <a:ext cx="4095750" cy="2085975"/>
          </a:xfrm>
          <a:prstGeom prst="rect">
            <a:avLst/>
          </a:prstGeom>
        </p:spPr>
      </p:pic>
    </p:spTree>
    <p:extLst>
      <p:ext uri="{BB962C8B-B14F-4D97-AF65-F5344CB8AC3E}">
        <p14:creationId xmlns:p14="http://schemas.microsoft.com/office/powerpoint/2010/main" val="2782847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p:txBody>
          <a:bodyPr>
            <a:normAutofit/>
          </a:bodyPr>
          <a:lstStyle/>
          <a:p>
            <a:r>
              <a:rPr lang="tr-TR" sz="1800" spc="-20" dirty="0">
                <a:effectLst/>
                <a:latin typeface="Tahoma" panose="020B0604030504040204" pitchFamily="34" charset="0"/>
                <a:ea typeface="Calibri" panose="020F0502020204030204" pitchFamily="34" charset="0"/>
              </a:rPr>
              <a:t>2021 Yılı Kaynak Verimliliği ve Yönetim Danışmanlığı Teknik Destek Programı</a:t>
            </a:r>
            <a:endParaRPr lang="tr-TR" sz="2800" dirty="0">
              <a:latin typeface="Tahoma" panose="020B0604030504040204" pitchFamily="34" charset="0"/>
              <a:ea typeface="Tahoma" panose="020B0604030504040204" pitchFamily="34" charset="0"/>
              <a:cs typeface="Tahoma" panose="020B0604030504040204" pitchFamily="34" charset="0"/>
            </a:endParaRPr>
          </a:p>
        </p:txBody>
      </p:sp>
      <p:sp>
        <p:nvSpPr>
          <p:cNvPr id="4" name="Metin Yer Tutucusu 3"/>
          <p:cNvSpPr>
            <a:spLocks noGrp="1"/>
          </p:cNvSpPr>
          <p:nvPr>
            <p:ph type="body" sz="quarter" idx="12"/>
          </p:nvPr>
        </p:nvSpPr>
        <p:spPr/>
        <p:txBody>
          <a:bodyPr>
            <a:normAutofit lnSpcReduction="10000"/>
          </a:bodyPr>
          <a:lstStyle/>
          <a:p>
            <a:r>
              <a:rPr lang="tr-TR" dirty="0">
                <a:latin typeface="Tahoma" panose="020B0604030504040204" pitchFamily="34" charset="0"/>
                <a:ea typeface="Tahoma" panose="020B0604030504040204" pitchFamily="34" charset="0"/>
                <a:cs typeface="Tahoma" panose="020B0604030504040204" pitchFamily="34" charset="0"/>
              </a:rPr>
              <a:t>12.02.2021</a:t>
            </a:r>
          </a:p>
        </p:txBody>
      </p:sp>
    </p:spTree>
    <p:extLst>
      <p:ext uri="{BB962C8B-B14F-4D97-AF65-F5344CB8AC3E}">
        <p14:creationId xmlns:p14="http://schemas.microsoft.com/office/powerpoint/2010/main" val="321682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8B72F58C-F516-4101-A6D5-E5B6E0CBD78C}"/>
              </a:ext>
            </a:extLst>
          </p:cNvPr>
          <p:cNvSpPr>
            <a:spLocks noGrp="1"/>
          </p:cNvSpPr>
          <p:nvPr>
            <p:ph idx="1"/>
          </p:nvPr>
        </p:nvSpPr>
        <p:spPr>
          <a:xfrm>
            <a:off x="457200" y="1196753"/>
            <a:ext cx="4906888" cy="2304256"/>
          </a:xfrm>
        </p:spPr>
        <p:txBody>
          <a:bodyPr>
            <a:normAutofit fontScale="92500" lnSpcReduction="20000"/>
          </a:bodyPr>
          <a:lstStyle/>
          <a:p>
            <a:pPr marL="0" indent="0">
              <a:lnSpc>
                <a:spcPct val="107000"/>
              </a:lnSpc>
              <a:spcAft>
                <a:spcPts val="800"/>
              </a:spcAft>
              <a:buNone/>
            </a:pPr>
            <a:r>
              <a:rPr lang="tr-TR" sz="1800" b="1" dirty="0">
                <a:effectLst/>
                <a:latin typeface="Tahoma" panose="020B0604030504040204" pitchFamily="34" charset="0"/>
                <a:ea typeface="Tahoma" panose="020B0604030504040204" pitchFamily="34" charset="0"/>
                <a:cs typeface="Tahoma" panose="020B0604030504040204" pitchFamily="34" charset="0"/>
              </a:rPr>
              <a:t>Ocak-Şubat</a:t>
            </a:r>
            <a:r>
              <a:rPr lang="tr-TR" sz="1800" dirty="0">
                <a:effectLst/>
                <a:latin typeface="Tahoma" panose="020B0604030504040204" pitchFamily="34" charset="0"/>
                <a:ea typeface="Tahoma" panose="020B0604030504040204" pitchFamily="34" charset="0"/>
                <a:cs typeface="Tahoma" panose="020B0604030504040204" pitchFamily="34" charset="0"/>
              </a:rPr>
              <a:t>	  28 Şubat 2021 – 23.59</a:t>
            </a:r>
          </a:p>
          <a:p>
            <a:pPr marL="0" indent="0">
              <a:lnSpc>
                <a:spcPct val="107000"/>
              </a:lnSpc>
              <a:spcAft>
                <a:spcPts val="800"/>
              </a:spcAft>
              <a:buNone/>
            </a:pPr>
            <a:r>
              <a:rPr lang="tr-TR" sz="1800" b="1" dirty="0">
                <a:effectLst/>
                <a:latin typeface="Tahoma" panose="020B0604030504040204" pitchFamily="34" charset="0"/>
                <a:ea typeface="Tahoma" panose="020B0604030504040204" pitchFamily="34" charset="0"/>
                <a:cs typeface="Tahoma" panose="020B0604030504040204" pitchFamily="34" charset="0"/>
              </a:rPr>
              <a:t>Mart-Nisan</a:t>
            </a:r>
            <a:r>
              <a:rPr lang="tr-TR" sz="1800" dirty="0">
                <a:effectLst/>
                <a:latin typeface="Tahoma" panose="020B0604030504040204" pitchFamily="34" charset="0"/>
                <a:ea typeface="Tahoma" panose="020B0604030504040204" pitchFamily="34" charset="0"/>
                <a:cs typeface="Tahoma" panose="020B0604030504040204" pitchFamily="34" charset="0"/>
              </a:rPr>
              <a:t>	  30 Nisan 2021 – 23.59</a:t>
            </a:r>
          </a:p>
          <a:p>
            <a:pPr marL="0" indent="0">
              <a:lnSpc>
                <a:spcPct val="107000"/>
              </a:lnSpc>
              <a:spcAft>
                <a:spcPts val="800"/>
              </a:spcAft>
              <a:buNone/>
            </a:pPr>
            <a:r>
              <a:rPr lang="tr-TR" sz="1800" b="1" dirty="0">
                <a:effectLst/>
                <a:latin typeface="Tahoma" panose="020B0604030504040204" pitchFamily="34" charset="0"/>
                <a:ea typeface="Tahoma" panose="020B0604030504040204" pitchFamily="34" charset="0"/>
                <a:cs typeface="Tahoma" panose="020B0604030504040204" pitchFamily="34" charset="0"/>
              </a:rPr>
              <a:t>Mayıs-Haziran</a:t>
            </a:r>
            <a:r>
              <a:rPr lang="tr-TR" sz="1800" dirty="0">
                <a:effectLst/>
                <a:latin typeface="Tahoma" panose="020B0604030504040204" pitchFamily="34" charset="0"/>
                <a:ea typeface="Tahoma" panose="020B0604030504040204" pitchFamily="34" charset="0"/>
                <a:cs typeface="Tahoma" panose="020B0604030504040204" pitchFamily="34" charset="0"/>
              </a:rPr>
              <a:t>	  30 Haziran 2021 – 23.59</a:t>
            </a:r>
          </a:p>
          <a:p>
            <a:pPr marL="0" indent="0">
              <a:lnSpc>
                <a:spcPct val="107000"/>
              </a:lnSpc>
              <a:spcAft>
                <a:spcPts val="800"/>
              </a:spcAft>
              <a:buNone/>
            </a:pPr>
            <a:r>
              <a:rPr lang="tr-TR" sz="1800" b="1" dirty="0">
                <a:effectLst/>
                <a:latin typeface="Tahoma" panose="020B0604030504040204" pitchFamily="34" charset="0"/>
                <a:ea typeface="Tahoma" panose="020B0604030504040204" pitchFamily="34" charset="0"/>
                <a:cs typeface="Tahoma" panose="020B0604030504040204" pitchFamily="34" charset="0"/>
              </a:rPr>
              <a:t>Temmuz-Ağustos</a:t>
            </a:r>
            <a:r>
              <a:rPr lang="tr-TR" sz="1800" dirty="0">
                <a:effectLst/>
                <a:latin typeface="Tahoma" panose="020B0604030504040204" pitchFamily="34" charset="0"/>
                <a:ea typeface="Tahoma" panose="020B0604030504040204" pitchFamily="34" charset="0"/>
                <a:cs typeface="Tahoma" panose="020B0604030504040204" pitchFamily="34" charset="0"/>
              </a:rPr>
              <a:t>        31 Ağustos 2021 – 23.59</a:t>
            </a:r>
          </a:p>
          <a:p>
            <a:pPr marL="0" indent="0">
              <a:lnSpc>
                <a:spcPct val="107000"/>
              </a:lnSpc>
              <a:spcAft>
                <a:spcPts val="800"/>
              </a:spcAft>
              <a:buNone/>
            </a:pPr>
            <a:r>
              <a:rPr lang="tr-TR" sz="1800" b="1" dirty="0">
                <a:effectLst/>
                <a:latin typeface="Tahoma" panose="020B0604030504040204" pitchFamily="34" charset="0"/>
                <a:ea typeface="Tahoma" panose="020B0604030504040204" pitchFamily="34" charset="0"/>
                <a:cs typeface="Tahoma" panose="020B0604030504040204" pitchFamily="34" charset="0"/>
              </a:rPr>
              <a:t>Eylül-Ekim</a:t>
            </a:r>
            <a:r>
              <a:rPr lang="tr-TR" sz="1800" dirty="0">
                <a:effectLst/>
                <a:latin typeface="Tahoma" panose="020B0604030504040204" pitchFamily="34" charset="0"/>
                <a:ea typeface="Tahoma" panose="020B0604030504040204" pitchFamily="34" charset="0"/>
                <a:cs typeface="Tahoma" panose="020B0604030504040204" pitchFamily="34" charset="0"/>
              </a:rPr>
              <a:t>	    31 Ekim 2021 – 23.59</a:t>
            </a:r>
          </a:p>
          <a:p>
            <a:endParaRPr lang="tr-TR" dirty="0"/>
          </a:p>
        </p:txBody>
      </p:sp>
      <p:sp>
        <p:nvSpPr>
          <p:cNvPr id="3" name="Veri Yer Tutucusu 2">
            <a:extLst>
              <a:ext uri="{FF2B5EF4-FFF2-40B4-BE49-F238E27FC236}">
                <a16:creationId xmlns:a16="http://schemas.microsoft.com/office/drawing/2014/main" id="{CED010EE-2000-4C01-9D7B-46AD5B50B33C}"/>
              </a:ext>
            </a:extLst>
          </p:cNvPr>
          <p:cNvSpPr>
            <a:spLocks noGrp="1"/>
          </p:cNvSpPr>
          <p:nvPr>
            <p:ph type="dt" sz="half" idx="15"/>
          </p:nvPr>
        </p:nvSpPr>
        <p:spPr/>
        <p:txBody>
          <a:bodyPr/>
          <a:lstStyle/>
          <a:p>
            <a:fld id="{4F5B7497-4C70-4BF2-BFC6-49ECBCD68171}" type="datetime1">
              <a:rPr lang="tr-TR" smtClean="0"/>
              <a:t>10.02.2021</a:t>
            </a:fld>
            <a:endParaRPr lang="tr-TR"/>
          </a:p>
        </p:txBody>
      </p:sp>
      <p:sp>
        <p:nvSpPr>
          <p:cNvPr id="4" name="Slayt Numarası Yer Tutucusu 3">
            <a:extLst>
              <a:ext uri="{FF2B5EF4-FFF2-40B4-BE49-F238E27FC236}">
                <a16:creationId xmlns:a16="http://schemas.microsoft.com/office/drawing/2014/main" id="{F42B07E9-CD96-47FC-96CF-95C1048D9028}"/>
              </a:ext>
            </a:extLst>
          </p:cNvPr>
          <p:cNvSpPr>
            <a:spLocks noGrp="1"/>
          </p:cNvSpPr>
          <p:nvPr>
            <p:ph type="sldNum" sz="quarter" idx="17"/>
          </p:nvPr>
        </p:nvSpPr>
        <p:spPr/>
        <p:txBody>
          <a:bodyPr/>
          <a:lstStyle/>
          <a:p>
            <a:fld id="{44E2198E-22F6-4CB8-A605-079F15B3062E}" type="slidenum">
              <a:rPr lang="tr-TR" smtClean="0"/>
              <a:pPr/>
              <a:t>20</a:t>
            </a:fld>
            <a:endParaRPr lang="tr-TR"/>
          </a:p>
        </p:txBody>
      </p:sp>
      <p:sp>
        <p:nvSpPr>
          <p:cNvPr id="5" name="Metin Yer Tutucusu 4">
            <a:extLst>
              <a:ext uri="{FF2B5EF4-FFF2-40B4-BE49-F238E27FC236}">
                <a16:creationId xmlns:a16="http://schemas.microsoft.com/office/drawing/2014/main" id="{A562F031-3AFB-4591-A160-946E63730C1E}"/>
              </a:ext>
            </a:extLst>
          </p:cNvPr>
          <p:cNvSpPr>
            <a:spLocks noGrp="1"/>
          </p:cNvSpPr>
          <p:nvPr>
            <p:ph type="body" sz="quarter" idx="18"/>
          </p:nvPr>
        </p:nvSpPr>
        <p:spPr/>
        <p:txBody>
          <a:bodyPr/>
          <a:lstStyle/>
          <a:p>
            <a:r>
              <a:rPr lang="tr-TR" dirty="0"/>
              <a:t>Başvuru Dönemleri</a:t>
            </a:r>
          </a:p>
        </p:txBody>
      </p:sp>
      <p:pic>
        <p:nvPicPr>
          <p:cNvPr id="8" name="Resim 7">
            <a:extLst>
              <a:ext uri="{FF2B5EF4-FFF2-40B4-BE49-F238E27FC236}">
                <a16:creationId xmlns:a16="http://schemas.microsoft.com/office/drawing/2014/main" id="{892094A4-8517-4605-89AA-9445CB46BD54}"/>
              </a:ext>
            </a:extLst>
          </p:cNvPr>
          <p:cNvPicPr>
            <a:picLocks noChangeAspect="1"/>
          </p:cNvPicPr>
          <p:nvPr/>
        </p:nvPicPr>
        <p:blipFill>
          <a:blip r:embed="rId2"/>
          <a:stretch>
            <a:fillRect/>
          </a:stretch>
        </p:blipFill>
        <p:spPr>
          <a:xfrm>
            <a:off x="5364088" y="979762"/>
            <a:ext cx="3322712" cy="2764273"/>
          </a:xfrm>
          <a:prstGeom prst="rect">
            <a:avLst/>
          </a:prstGeom>
        </p:spPr>
      </p:pic>
    </p:spTree>
    <p:extLst>
      <p:ext uri="{BB962C8B-B14F-4D97-AF65-F5344CB8AC3E}">
        <p14:creationId xmlns:p14="http://schemas.microsoft.com/office/powerpoint/2010/main" val="3355471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7499DE80-5C53-4799-A0FC-58A47F82A2EE}"/>
              </a:ext>
            </a:extLst>
          </p:cNvPr>
          <p:cNvSpPr>
            <a:spLocks noGrp="1"/>
          </p:cNvSpPr>
          <p:nvPr>
            <p:ph idx="1"/>
          </p:nvPr>
        </p:nvSpPr>
        <p:spPr>
          <a:xfrm>
            <a:off x="457200" y="1196753"/>
            <a:ext cx="8229600" cy="720726"/>
          </a:xfrm>
        </p:spPr>
        <p:txBody>
          <a:bodyPr>
            <a:noAutofit/>
          </a:bodyPr>
          <a:lstStyle/>
          <a:p>
            <a:r>
              <a:rPr lang="tr-TR" sz="1600" b="1" spc="-10" dirty="0">
                <a:solidFill>
                  <a:srgbClr val="000000"/>
                </a:solidFill>
                <a:effectLst/>
                <a:latin typeface="Tahoma" panose="020B0604030504040204" pitchFamily="34" charset="0"/>
                <a:ea typeface="Times New Roman" panose="02020603050405020304" pitchFamily="18" charset="0"/>
              </a:rPr>
              <a:t>Kalkınma Ajansları Yönetim Sistemi’ne (KAYS)</a:t>
            </a:r>
            <a:r>
              <a:rPr lang="tr-TR" sz="1600" spc="-10" dirty="0">
                <a:solidFill>
                  <a:srgbClr val="000000"/>
                </a:solidFill>
                <a:effectLst/>
                <a:latin typeface="Tahoma" panose="020B0604030504040204" pitchFamily="34" charset="0"/>
                <a:ea typeface="Times New Roman" panose="02020603050405020304" pitchFamily="18" charset="0"/>
              </a:rPr>
              <a:t> </a:t>
            </a:r>
            <a:r>
              <a:rPr lang="tr-TR" sz="1600" u="sng" dirty="0">
                <a:solidFill>
                  <a:srgbClr val="0000FF"/>
                </a:solidFill>
                <a:effectLst/>
                <a:latin typeface="Tahoma" panose="020B0604030504040204" pitchFamily="34" charset="0"/>
                <a:ea typeface="Times New Roman" panose="02020603050405020304" pitchFamily="18" charset="0"/>
                <a:cs typeface="Times New Roman" panose="02020603050405020304" pitchFamily="18" charset="0"/>
              </a:rPr>
              <a:t>https://kaysuygulama.sanayi.gov.tr/</a:t>
            </a:r>
            <a:r>
              <a:rPr lang="tr-TR" sz="1600" spc="-10" dirty="0">
                <a:solidFill>
                  <a:srgbClr val="000000"/>
                </a:solidFill>
                <a:effectLst/>
                <a:latin typeface="Tahoma" panose="020B0604030504040204" pitchFamily="34" charset="0"/>
                <a:ea typeface="Times New Roman" panose="02020603050405020304" pitchFamily="18" charset="0"/>
              </a:rPr>
              <a:t> </a:t>
            </a:r>
          </a:p>
          <a:p>
            <a:endParaRPr lang="tr-TR" sz="1600" spc="-10" dirty="0">
              <a:solidFill>
                <a:srgbClr val="000000"/>
              </a:solidFill>
              <a:effectLst/>
              <a:latin typeface="Tahoma" panose="020B0604030504040204" pitchFamily="34" charset="0"/>
              <a:ea typeface="Times New Roman" panose="02020603050405020304" pitchFamily="18" charset="0"/>
            </a:endParaRPr>
          </a:p>
          <a:p>
            <a:r>
              <a:rPr lang="tr-TR" sz="1600" spc="-10" dirty="0">
                <a:solidFill>
                  <a:srgbClr val="000000"/>
                </a:solidFill>
                <a:latin typeface="Tahoma" panose="020B0604030504040204" pitchFamily="34" charset="0"/>
              </a:rPr>
              <a:t>Taahhütname Teslimi</a:t>
            </a:r>
            <a:endParaRPr lang="tr-TR" sz="1600" dirty="0"/>
          </a:p>
        </p:txBody>
      </p:sp>
      <p:sp>
        <p:nvSpPr>
          <p:cNvPr id="3" name="Veri Yer Tutucusu 2">
            <a:extLst>
              <a:ext uri="{FF2B5EF4-FFF2-40B4-BE49-F238E27FC236}">
                <a16:creationId xmlns:a16="http://schemas.microsoft.com/office/drawing/2014/main" id="{98E54A4E-846A-4BDB-B2D9-8457E0C18419}"/>
              </a:ext>
            </a:extLst>
          </p:cNvPr>
          <p:cNvSpPr>
            <a:spLocks noGrp="1"/>
          </p:cNvSpPr>
          <p:nvPr>
            <p:ph type="dt" sz="half" idx="15"/>
          </p:nvPr>
        </p:nvSpPr>
        <p:spPr/>
        <p:txBody>
          <a:bodyPr/>
          <a:lstStyle/>
          <a:p>
            <a:fld id="{4F5B7497-4C70-4BF2-BFC6-49ECBCD68171}" type="datetime1">
              <a:rPr lang="tr-TR" smtClean="0"/>
              <a:t>10.02.2021</a:t>
            </a:fld>
            <a:endParaRPr lang="tr-TR"/>
          </a:p>
        </p:txBody>
      </p:sp>
      <p:sp>
        <p:nvSpPr>
          <p:cNvPr id="4" name="Slayt Numarası Yer Tutucusu 3">
            <a:extLst>
              <a:ext uri="{FF2B5EF4-FFF2-40B4-BE49-F238E27FC236}">
                <a16:creationId xmlns:a16="http://schemas.microsoft.com/office/drawing/2014/main" id="{628A751B-671D-462E-BC41-78714E26D384}"/>
              </a:ext>
            </a:extLst>
          </p:cNvPr>
          <p:cNvSpPr>
            <a:spLocks noGrp="1"/>
          </p:cNvSpPr>
          <p:nvPr>
            <p:ph type="sldNum" sz="quarter" idx="17"/>
          </p:nvPr>
        </p:nvSpPr>
        <p:spPr/>
        <p:txBody>
          <a:bodyPr/>
          <a:lstStyle/>
          <a:p>
            <a:fld id="{44E2198E-22F6-4CB8-A605-079F15B3062E}" type="slidenum">
              <a:rPr lang="tr-TR" smtClean="0"/>
              <a:pPr/>
              <a:t>21</a:t>
            </a:fld>
            <a:endParaRPr lang="tr-TR"/>
          </a:p>
        </p:txBody>
      </p:sp>
      <p:sp>
        <p:nvSpPr>
          <p:cNvPr id="5" name="Metin Yer Tutucusu 4">
            <a:extLst>
              <a:ext uri="{FF2B5EF4-FFF2-40B4-BE49-F238E27FC236}">
                <a16:creationId xmlns:a16="http://schemas.microsoft.com/office/drawing/2014/main" id="{04DDFAAE-8D14-4CD7-A33B-F0D1269A090A}"/>
              </a:ext>
            </a:extLst>
          </p:cNvPr>
          <p:cNvSpPr>
            <a:spLocks noGrp="1"/>
          </p:cNvSpPr>
          <p:nvPr>
            <p:ph type="body" sz="quarter" idx="18"/>
          </p:nvPr>
        </p:nvSpPr>
        <p:spPr/>
        <p:txBody>
          <a:bodyPr/>
          <a:lstStyle/>
          <a:p>
            <a:r>
              <a:rPr lang="tr-TR" dirty="0"/>
              <a:t>Başvuru Şekli</a:t>
            </a:r>
          </a:p>
        </p:txBody>
      </p:sp>
      <p:pic>
        <p:nvPicPr>
          <p:cNvPr id="7" name="Resim 6">
            <a:extLst>
              <a:ext uri="{FF2B5EF4-FFF2-40B4-BE49-F238E27FC236}">
                <a16:creationId xmlns:a16="http://schemas.microsoft.com/office/drawing/2014/main" id="{F0CF1F5A-66D6-4749-8733-57B914ED518C}"/>
              </a:ext>
            </a:extLst>
          </p:cNvPr>
          <p:cNvPicPr>
            <a:picLocks noChangeAspect="1"/>
          </p:cNvPicPr>
          <p:nvPr/>
        </p:nvPicPr>
        <p:blipFill>
          <a:blip r:embed="rId2"/>
          <a:stretch>
            <a:fillRect/>
          </a:stretch>
        </p:blipFill>
        <p:spPr>
          <a:xfrm>
            <a:off x="1619672" y="3080806"/>
            <a:ext cx="6124575" cy="1885950"/>
          </a:xfrm>
          <a:prstGeom prst="rect">
            <a:avLst/>
          </a:prstGeom>
        </p:spPr>
      </p:pic>
    </p:spTree>
    <p:extLst>
      <p:ext uri="{BB962C8B-B14F-4D97-AF65-F5344CB8AC3E}">
        <p14:creationId xmlns:p14="http://schemas.microsoft.com/office/powerpoint/2010/main" val="248590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2">
            <a:extLst>
              <a:ext uri="{FF2B5EF4-FFF2-40B4-BE49-F238E27FC236}">
                <a16:creationId xmlns:a16="http://schemas.microsoft.com/office/drawing/2014/main" id="{44CC5B4C-F987-4F80-9924-20AA2BBABACA}"/>
              </a:ext>
            </a:extLst>
          </p:cNvPr>
          <p:cNvSpPr>
            <a:spLocks noGrp="1"/>
          </p:cNvSpPr>
          <p:nvPr>
            <p:ph type="dt" sz="half" idx="15"/>
          </p:nvPr>
        </p:nvSpPr>
        <p:spPr/>
        <p:txBody>
          <a:bodyPr/>
          <a:lstStyle/>
          <a:p>
            <a:fld id="{4F5B7497-4C70-4BF2-BFC6-49ECBCD68171}" type="datetime1">
              <a:rPr lang="tr-TR" smtClean="0"/>
              <a:t>10.02.2021</a:t>
            </a:fld>
            <a:endParaRPr lang="tr-TR"/>
          </a:p>
        </p:txBody>
      </p:sp>
      <p:sp>
        <p:nvSpPr>
          <p:cNvPr id="4" name="Slayt Numarası Yer Tutucusu 3">
            <a:extLst>
              <a:ext uri="{FF2B5EF4-FFF2-40B4-BE49-F238E27FC236}">
                <a16:creationId xmlns:a16="http://schemas.microsoft.com/office/drawing/2014/main" id="{D4439087-A106-499B-9499-DC0221787081}"/>
              </a:ext>
            </a:extLst>
          </p:cNvPr>
          <p:cNvSpPr>
            <a:spLocks noGrp="1"/>
          </p:cNvSpPr>
          <p:nvPr>
            <p:ph type="sldNum" sz="quarter" idx="17"/>
          </p:nvPr>
        </p:nvSpPr>
        <p:spPr/>
        <p:txBody>
          <a:bodyPr/>
          <a:lstStyle/>
          <a:p>
            <a:fld id="{44E2198E-22F6-4CB8-A605-079F15B3062E}" type="slidenum">
              <a:rPr lang="tr-TR" smtClean="0"/>
              <a:pPr/>
              <a:t>22</a:t>
            </a:fld>
            <a:endParaRPr lang="tr-TR"/>
          </a:p>
        </p:txBody>
      </p:sp>
      <p:sp>
        <p:nvSpPr>
          <p:cNvPr id="5" name="Metin Yer Tutucusu 4">
            <a:extLst>
              <a:ext uri="{FF2B5EF4-FFF2-40B4-BE49-F238E27FC236}">
                <a16:creationId xmlns:a16="http://schemas.microsoft.com/office/drawing/2014/main" id="{F5FA64EA-B223-47BD-BFBE-80DABE003072}"/>
              </a:ext>
            </a:extLst>
          </p:cNvPr>
          <p:cNvSpPr>
            <a:spLocks noGrp="1"/>
          </p:cNvSpPr>
          <p:nvPr>
            <p:ph type="body" sz="quarter" idx="18"/>
          </p:nvPr>
        </p:nvSpPr>
        <p:spPr/>
        <p:txBody>
          <a:bodyPr/>
          <a:lstStyle/>
          <a:p>
            <a:r>
              <a:rPr lang="tr-TR" dirty="0"/>
              <a:t>Başvuruların Değerlendirilmesi</a:t>
            </a:r>
          </a:p>
        </p:txBody>
      </p:sp>
      <p:graphicFrame>
        <p:nvGraphicFramePr>
          <p:cNvPr id="16" name="Diyagram 15">
            <a:extLst>
              <a:ext uri="{FF2B5EF4-FFF2-40B4-BE49-F238E27FC236}">
                <a16:creationId xmlns:a16="http://schemas.microsoft.com/office/drawing/2014/main" id="{2C262195-988E-403B-B197-EE64AEBEB1B3}"/>
              </a:ext>
            </a:extLst>
          </p:cNvPr>
          <p:cNvGraphicFramePr/>
          <p:nvPr>
            <p:extLst>
              <p:ext uri="{D42A27DB-BD31-4B8C-83A1-F6EECF244321}">
                <p14:modId xmlns:p14="http://schemas.microsoft.com/office/powerpoint/2010/main" val="270280320"/>
              </p:ext>
            </p:extLst>
          </p:nvPr>
        </p:nvGraphicFramePr>
        <p:xfrm>
          <a:off x="996156" y="764704"/>
          <a:ext cx="7151688" cy="495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8007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F9D53451-69F0-4B7B-A6A6-6281218F3BF5}"/>
              </a:ext>
            </a:extLst>
          </p:cNvPr>
          <p:cNvSpPr>
            <a:spLocks noGrp="1"/>
          </p:cNvSpPr>
          <p:nvPr>
            <p:ph idx="1"/>
          </p:nvPr>
        </p:nvSpPr>
        <p:spPr>
          <a:xfrm>
            <a:off x="1165920" y="1216533"/>
            <a:ext cx="7520880" cy="4516723"/>
          </a:xfrm>
        </p:spPr>
        <p:txBody>
          <a:bodyPr/>
          <a:lstStyle/>
          <a:p>
            <a:r>
              <a:rPr lang="tr-TR" dirty="0"/>
              <a:t>ydoteknikdestek@kuzka.gov.tr    </a:t>
            </a:r>
          </a:p>
          <a:p>
            <a:pPr marL="0" indent="0">
              <a:buNone/>
            </a:pPr>
            <a:r>
              <a:rPr lang="tr-TR" dirty="0"/>
              <a:t>         </a:t>
            </a:r>
          </a:p>
          <a:p>
            <a:pPr marL="0" indent="0">
              <a:buNone/>
            </a:pPr>
            <a:r>
              <a:rPr lang="tr-TR" dirty="0"/>
              <a:t>                                    </a:t>
            </a:r>
          </a:p>
          <a:p>
            <a:r>
              <a:rPr lang="tr-TR" dirty="0"/>
              <a:t>0 (366) 212 58 55</a:t>
            </a:r>
          </a:p>
          <a:p>
            <a:endParaRPr lang="tr-TR" dirty="0"/>
          </a:p>
          <a:p>
            <a:endParaRPr lang="tr-TR" dirty="0"/>
          </a:p>
          <a:p>
            <a:r>
              <a:rPr lang="tr-TR" dirty="0"/>
              <a:t>Kastamonu 0 (366) 212 58 52 /126-122</a:t>
            </a:r>
          </a:p>
          <a:p>
            <a:r>
              <a:rPr lang="tr-TR" dirty="0"/>
              <a:t>Çankırı 0 (376) 213 79 88</a:t>
            </a:r>
          </a:p>
          <a:p>
            <a:r>
              <a:rPr lang="tr-TR" dirty="0"/>
              <a:t>Sinop 0 (368) 260 37 01</a:t>
            </a:r>
          </a:p>
        </p:txBody>
      </p:sp>
      <p:sp>
        <p:nvSpPr>
          <p:cNvPr id="3" name="Veri Yer Tutucusu 2">
            <a:extLst>
              <a:ext uri="{FF2B5EF4-FFF2-40B4-BE49-F238E27FC236}">
                <a16:creationId xmlns:a16="http://schemas.microsoft.com/office/drawing/2014/main" id="{039F3D19-4276-4409-9FCD-DF205817A0E1}"/>
              </a:ext>
            </a:extLst>
          </p:cNvPr>
          <p:cNvSpPr>
            <a:spLocks noGrp="1"/>
          </p:cNvSpPr>
          <p:nvPr>
            <p:ph type="dt" sz="half" idx="15"/>
          </p:nvPr>
        </p:nvSpPr>
        <p:spPr/>
        <p:txBody>
          <a:bodyPr/>
          <a:lstStyle/>
          <a:p>
            <a:fld id="{4F5B7497-4C70-4BF2-BFC6-49ECBCD68171}" type="datetime1">
              <a:rPr lang="tr-TR" smtClean="0"/>
              <a:t>10.02.2021</a:t>
            </a:fld>
            <a:endParaRPr lang="tr-TR"/>
          </a:p>
        </p:txBody>
      </p:sp>
      <p:sp>
        <p:nvSpPr>
          <p:cNvPr id="4" name="Slayt Numarası Yer Tutucusu 3">
            <a:extLst>
              <a:ext uri="{FF2B5EF4-FFF2-40B4-BE49-F238E27FC236}">
                <a16:creationId xmlns:a16="http://schemas.microsoft.com/office/drawing/2014/main" id="{CB891AF1-D8F9-47E0-90FE-5BE11349AD69}"/>
              </a:ext>
            </a:extLst>
          </p:cNvPr>
          <p:cNvSpPr>
            <a:spLocks noGrp="1"/>
          </p:cNvSpPr>
          <p:nvPr>
            <p:ph type="sldNum" sz="quarter" idx="17"/>
          </p:nvPr>
        </p:nvSpPr>
        <p:spPr/>
        <p:txBody>
          <a:bodyPr/>
          <a:lstStyle/>
          <a:p>
            <a:fld id="{44E2198E-22F6-4CB8-A605-079F15B3062E}" type="slidenum">
              <a:rPr lang="tr-TR" smtClean="0"/>
              <a:pPr/>
              <a:t>23</a:t>
            </a:fld>
            <a:endParaRPr lang="tr-TR"/>
          </a:p>
        </p:txBody>
      </p:sp>
      <p:sp>
        <p:nvSpPr>
          <p:cNvPr id="5" name="Metin Yer Tutucusu 4">
            <a:extLst>
              <a:ext uri="{FF2B5EF4-FFF2-40B4-BE49-F238E27FC236}">
                <a16:creationId xmlns:a16="http://schemas.microsoft.com/office/drawing/2014/main" id="{3911803B-A21B-4C3C-9325-E0D9DC96FA40}"/>
              </a:ext>
            </a:extLst>
          </p:cNvPr>
          <p:cNvSpPr>
            <a:spLocks noGrp="1"/>
          </p:cNvSpPr>
          <p:nvPr>
            <p:ph type="body" sz="quarter" idx="18"/>
          </p:nvPr>
        </p:nvSpPr>
        <p:spPr/>
        <p:txBody>
          <a:bodyPr/>
          <a:lstStyle/>
          <a:p>
            <a:r>
              <a:rPr lang="tr-TR" dirty="0"/>
              <a:t>Teknik Yardım Masaları</a:t>
            </a:r>
          </a:p>
        </p:txBody>
      </p:sp>
      <p:pic>
        <p:nvPicPr>
          <p:cNvPr id="9" name="Grafik 8" descr="Yazıcı düz dolguyla">
            <a:extLst>
              <a:ext uri="{FF2B5EF4-FFF2-40B4-BE49-F238E27FC236}">
                <a16:creationId xmlns:a16="http://schemas.microsoft.com/office/drawing/2014/main" id="{BC360D4B-F033-40E0-98BD-8CC887A061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1520" y="2091370"/>
            <a:ext cx="914400" cy="914400"/>
          </a:xfrm>
          <a:prstGeom prst="rect">
            <a:avLst/>
          </a:prstGeom>
        </p:spPr>
      </p:pic>
      <p:pic>
        <p:nvPicPr>
          <p:cNvPr id="11" name="Grafik 10" descr="Telefon düz dolguyla">
            <a:extLst>
              <a:ext uri="{FF2B5EF4-FFF2-40B4-BE49-F238E27FC236}">
                <a16:creationId xmlns:a16="http://schemas.microsoft.com/office/drawing/2014/main" id="{B6DCAA2C-CE6D-4ABD-9E8C-80C5B2F05E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2871" y="3471581"/>
            <a:ext cx="914400" cy="914400"/>
          </a:xfrm>
          <a:prstGeom prst="rect">
            <a:avLst/>
          </a:prstGeom>
        </p:spPr>
      </p:pic>
      <p:pic>
        <p:nvPicPr>
          <p:cNvPr id="13" name="Grafik 12" descr="E-posta düz dolguyla">
            <a:extLst>
              <a:ext uri="{FF2B5EF4-FFF2-40B4-BE49-F238E27FC236}">
                <a16:creationId xmlns:a16="http://schemas.microsoft.com/office/drawing/2014/main" id="{C11F764F-9CB1-410D-A085-CD12583C90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5516" y="846656"/>
            <a:ext cx="914400" cy="914400"/>
          </a:xfrm>
          <a:prstGeom prst="rect">
            <a:avLst/>
          </a:prstGeom>
        </p:spPr>
      </p:pic>
    </p:spTree>
    <p:extLst>
      <p:ext uri="{BB962C8B-B14F-4D97-AF65-F5344CB8AC3E}">
        <p14:creationId xmlns:p14="http://schemas.microsoft.com/office/powerpoint/2010/main" val="337333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4683CD8F-ACB5-485B-9196-EEFBB309B8D3}"/>
              </a:ext>
            </a:extLst>
          </p:cNvPr>
          <p:cNvSpPr>
            <a:spLocks noGrp="1"/>
          </p:cNvSpPr>
          <p:nvPr>
            <p:ph idx="1"/>
          </p:nvPr>
        </p:nvSpPr>
        <p:spPr/>
        <p:txBody>
          <a:bodyPr/>
          <a:lstStyle/>
          <a:p>
            <a:pPr algn="l"/>
            <a:r>
              <a:rPr lang="tr-TR" sz="1800" b="0" i="0" u="none" strike="noStrike" baseline="0" dirty="0">
                <a:latin typeface="HelveticaNeue-Light"/>
              </a:rPr>
              <a:t>Kaynak Verimliliği; “aynı miktarda girdi ile daha fazla çıktı (sabit girdi ile çıktı maksimizasyonu)” ya da “daha</a:t>
            </a:r>
          </a:p>
          <a:p>
            <a:pPr algn="l"/>
            <a:r>
              <a:rPr lang="tr-TR" sz="1800" b="0" i="0" u="none" strike="noStrike" baseline="0" dirty="0">
                <a:latin typeface="HelveticaNeue-Light"/>
              </a:rPr>
              <a:t>az miktarda girdi ile aynı miktarda çıktı (sabit çıktı ile girdi </a:t>
            </a:r>
            <a:r>
              <a:rPr lang="tr-TR" sz="1800" b="0" i="0" u="none" strike="noStrike" baseline="0" dirty="0" err="1">
                <a:latin typeface="HelveticaNeue-Light"/>
              </a:rPr>
              <a:t>minimizasyonu</a:t>
            </a:r>
            <a:r>
              <a:rPr lang="tr-TR" sz="1800" b="0" i="0" u="none" strike="noStrike" baseline="0" dirty="0">
                <a:latin typeface="HelveticaNeue-Light"/>
              </a:rPr>
              <a:t>)” şeklinde ifade edilebilir.</a:t>
            </a:r>
          </a:p>
          <a:p>
            <a:pPr algn="l"/>
            <a:endParaRPr lang="tr-TR" sz="1800" dirty="0">
              <a:latin typeface="HelveticaNeue-Light"/>
            </a:endParaRPr>
          </a:p>
          <a:p>
            <a:pPr algn="l"/>
            <a:r>
              <a:rPr lang="tr-TR" sz="1800" b="0" i="0" u="none" strike="noStrike" baseline="0" dirty="0">
                <a:latin typeface="HelveticaNeue-Light"/>
              </a:rPr>
              <a:t>Enerji Verimliliği</a:t>
            </a:r>
          </a:p>
          <a:p>
            <a:pPr algn="l"/>
            <a:r>
              <a:rPr lang="tr-TR" sz="1800" dirty="0">
                <a:latin typeface="HelveticaNeue-Light"/>
              </a:rPr>
              <a:t>Hammadde verimliliği</a:t>
            </a:r>
          </a:p>
          <a:p>
            <a:pPr algn="l"/>
            <a:r>
              <a:rPr lang="tr-TR" sz="1800" b="0" i="0" u="none" strike="noStrike" baseline="0" dirty="0">
                <a:latin typeface="HelveticaNeue-Light"/>
              </a:rPr>
              <a:t>Su Verimlili</a:t>
            </a:r>
            <a:r>
              <a:rPr lang="tr-TR" sz="1800" dirty="0">
                <a:latin typeface="HelveticaNeue-Light"/>
              </a:rPr>
              <a:t>ği</a:t>
            </a:r>
            <a:endParaRPr lang="tr-TR" sz="1800" b="0" i="0" u="none" strike="noStrike" baseline="0" dirty="0">
              <a:latin typeface="HelveticaNeue-Light"/>
            </a:endParaRPr>
          </a:p>
          <a:p>
            <a:pPr algn="l"/>
            <a:r>
              <a:rPr lang="tr-TR" sz="1800" dirty="0">
                <a:latin typeface="HelveticaNeue-Light"/>
              </a:rPr>
              <a:t>Atık Yönetimi</a:t>
            </a:r>
          </a:p>
          <a:p>
            <a:pPr algn="l"/>
            <a:r>
              <a:rPr lang="tr-TR" sz="1800" b="0" i="0" u="none" strike="noStrike" baseline="0" dirty="0">
                <a:latin typeface="HelveticaNeue-Light"/>
              </a:rPr>
              <a:t>Yenilenebilir Enerji</a:t>
            </a:r>
          </a:p>
          <a:p>
            <a:pPr algn="l"/>
            <a:endParaRPr lang="tr-TR" sz="1800" dirty="0">
              <a:latin typeface="HelveticaNeue-Light"/>
            </a:endParaRPr>
          </a:p>
          <a:p>
            <a:pPr marL="0" indent="0" algn="l">
              <a:buNone/>
            </a:pPr>
            <a:endParaRPr lang="tr-TR" sz="1800" dirty="0">
              <a:latin typeface="HelveticaNeue-Light"/>
            </a:endParaRPr>
          </a:p>
        </p:txBody>
      </p:sp>
      <p:sp>
        <p:nvSpPr>
          <p:cNvPr id="3" name="Veri Yer Tutucusu 2">
            <a:extLst>
              <a:ext uri="{FF2B5EF4-FFF2-40B4-BE49-F238E27FC236}">
                <a16:creationId xmlns:a16="http://schemas.microsoft.com/office/drawing/2014/main" id="{86382F3C-8800-4031-A28E-B271CE1E599D}"/>
              </a:ext>
            </a:extLst>
          </p:cNvPr>
          <p:cNvSpPr>
            <a:spLocks noGrp="1"/>
          </p:cNvSpPr>
          <p:nvPr>
            <p:ph type="dt" sz="half" idx="15"/>
          </p:nvPr>
        </p:nvSpPr>
        <p:spPr/>
        <p:txBody>
          <a:bodyPr/>
          <a:lstStyle/>
          <a:p>
            <a:fld id="{4F5B7497-4C70-4BF2-BFC6-49ECBCD68171}" type="datetime1">
              <a:rPr lang="tr-TR" smtClean="0"/>
              <a:t>10.02.2021</a:t>
            </a:fld>
            <a:endParaRPr lang="tr-TR"/>
          </a:p>
        </p:txBody>
      </p:sp>
      <p:sp>
        <p:nvSpPr>
          <p:cNvPr id="4" name="Slayt Numarası Yer Tutucusu 3">
            <a:extLst>
              <a:ext uri="{FF2B5EF4-FFF2-40B4-BE49-F238E27FC236}">
                <a16:creationId xmlns:a16="http://schemas.microsoft.com/office/drawing/2014/main" id="{DBACB291-CCB0-42A1-9E20-1260627A0C4A}"/>
              </a:ext>
            </a:extLst>
          </p:cNvPr>
          <p:cNvSpPr>
            <a:spLocks noGrp="1"/>
          </p:cNvSpPr>
          <p:nvPr>
            <p:ph type="sldNum" sz="quarter" idx="17"/>
          </p:nvPr>
        </p:nvSpPr>
        <p:spPr/>
        <p:txBody>
          <a:bodyPr/>
          <a:lstStyle/>
          <a:p>
            <a:fld id="{44E2198E-22F6-4CB8-A605-079F15B3062E}" type="slidenum">
              <a:rPr lang="tr-TR" smtClean="0"/>
              <a:pPr/>
              <a:t>3</a:t>
            </a:fld>
            <a:endParaRPr lang="tr-TR"/>
          </a:p>
        </p:txBody>
      </p:sp>
      <p:sp>
        <p:nvSpPr>
          <p:cNvPr id="5" name="Metin Yer Tutucusu 4">
            <a:extLst>
              <a:ext uri="{FF2B5EF4-FFF2-40B4-BE49-F238E27FC236}">
                <a16:creationId xmlns:a16="http://schemas.microsoft.com/office/drawing/2014/main" id="{56F0F8C4-03C0-41BD-AC07-2E7D6D8A94B1}"/>
              </a:ext>
            </a:extLst>
          </p:cNvPr>
          <p:cNvSpPr>
            <a:spLocks noGrp="1"/>
          </p:cNvSpPr>
          <p:nvPr>
            <p:ph type="body" sz="quarter" idx="18"/>
          </p:nvPr>
        </p:nvSpPr>
        <p:spPr/>
        <p:txBody>
          <a:bodyPr/>
          <a:lstStyle/>
          <a:p>
            <a:r>
              <a:rPr lang="tr-TR" dirty="0"/>
              <a:t>Kaynak Verimliliği nedir ?</a:t>
            </a:r>
          </a:p>
        </p:txBody>
      </p:sp>
    </p:spTree>
    <p:extLst>
      <p:ext uri="{BB962C8B-B14F-4D97-AF65-F5344CB8AC3E}">
        <p14:creationId xmlns:p14="http://schemas.microsoft.com/office/powerpoint/2010/main" val="1793588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id="{F1D85A72-600D-48E0-9EBA-FEF35845B30F}"/>
              </a:ext>
            </a:extLst>
          </p:cNvPr>
          <p:cNvPicPr>
            <a:picLocks noGrp="1" noChangeAspect="1"/>
          </p:cNvPicPr>
          <p:nvPr>
            <p:ph idx="1"/>
          </p:nvPr>
        </p:nvPicPr>
        <p:blipFill>
          <a:blip r:embed="rId2"/>
          <a:stretch>
            <a:fillRect/>
          </a:stretch>
        </p:blipFill>
        <p:spPr>
          <a:xfrm>
            <a:off x="1331640" y="1606529"/>
            <a:ext cx="5768447" cy="4749821"/>
          </a:xfrm>
        </p:spPr>
      </p:pic>
      <p:sp>
        <p:nvSpPr>
          <p:cNvPr id="3" name="Veri Yer Tutucusu 2">
            <a:extLst>
              <a:ext uri="{FF2B5EF4-FFF2-40B4-BE49-F238E27FC236}">
                <a16:creationId xmlns:a16="http://schemas.microsoft.com/office/drawing/2014/main" id="{85C7D7FB-6D2B-42E1-B377-A21A95FE26C4}"/>
              </a:ext>
            </a:extLst>
          </p:cNvPr>
          <p:cNvSpPr>
            <a:spLocks noGrp="1"/>
          </p:cNvSpPr>
          <p:nvPr>
            <p:ph type="dt" sz="half" idx="15"/>
          </p:nvPr>
        </p:nvSpPr>
        <p:spPr/>
        <p:txBody>
          <a:bodyPr/>
          <a:lstStyle/>
          <a:p>
            <a:fld id="{4F5B7497-4C70-4BF2-BFC6-49ECBCD68171}" type="datetime1">
              <a:rPr lang="tr-TR" smtClean="0"/>
              <a:t>10.02.2021</a:t>
            </a:fld>
            <a:endParaRPr lang="tr-TR"/>
          </a:p>
        </p:txBody>
      </p:sp>
      <p:sp>
        <p:nvSpPr>
          <p:cNvPr id="4" name="Slayt Numarası Yer Tutucusu 3">
            <a:extLst>
              <a:ext uri="{FF2B5EF4-FFF2-40B4-BE49-F238E27FC236}">
                <a16:creationId xmlns:a16="http://schemas.microsoft.com/office/drawing/2014/main" id="{B91FA877-BD4E-4202-9DA2-54DFAC1779A9}"/>
              </a:ext>
            </a:extLst>
          </p:cNvPr>
          <p:cNvSpPr>
            <a:spLocks noGrp="1"/>
          </p:cNvSpPr>
          <p:nvPr>
            <p:ph type="sldNum" sz="quarter" idx="17"/>
          </p:nvPr>
        </p:nvSpPr>
        <p:spPr/>
        <p:txBody>
          <a:bodyPr/>
          <a:lstStyle/>
          <a:p>
            <a:fld id="{44E2198E-22F6-4CB8-A605-079F15B3062E}" type="slidenum">
              <a:rPr lang="tr-TR" smtClean="0"/>
              <a:pPr/>
              <a:t>4</a:t>
            </a:fld>
            <a:endParaRPr lang="tr-TR"/>
          </a:p>
        </p:txBody>
      </p:sp>
      <p:sp>
        <p:nvSpPr>
          <p:cNvPr id="5" name="Metin Yer Tutucusu 4">
            <a:extLst>
              <a:ext uri="{FF2B5EF4-FFF2-40B4-BE49-F238E27FC236}">
                <a16:creationId xmlns:a16="http://schemas.microsoft.com/office/drawing/2014/main" id="{D35E4335-7489-4868-A27D-97923095394C}"/>
              </a:ext>
            </a:extLst>
          </p:cNvPr>
          <p:cNvSpPr>
            <a:spLocks noGrp="1"/>
          </p:cNvSpPr>
          <p:nvPr>
            <p:ph type="body" sz="quarter" idx="18"/>
          </p:nvPr>
        </p:nvSpPr>
        <p:spPr/>
        <p:txBody>
          <a:bodyPr/>
          <a:lstStyle/>
          <a:p>
            <a:r>
              <a:rPr lang="tr-TR" dirty="0"/>
              <a:t>Enerji Verimliliği </a:t>
            </a:r>
          </a:p>
        </p:txBody>
      </p:sp>
      <p:sp>
        <p:nvSpPr>
          <p:cNvPr id="9" name="Metin kutusu 8">
            <a:extLst>
              <a:ext uri="{FF2B5EF4-FFF2-40B4-BE49-F238E27FC236}">
                <a16:creationId xmlns:a16="http://schemas.microsoft.com/office/drawing/2014/main" id="{67B43038-1CB7-43F6-98A9-6633C3195017}"/>
              </a:ext>
            </a:extLst>
          </p:cNvPr>
          <p:cNvSpPr txBox="1"/>
          <p:nvPr/>
        </p:nvSpPr>
        <p:spPr>
          <a:xfrm>
            <a:off x="468312" y="831181"/>
            <a:ext cx="7848872" cy="646331"/>
          </a:xfrm>
          <a:prstGeom prst="rect">
            <a:avLst/>
          </a:prstGeom>
          <a:noFill/>
        </p:spPr>
        <p:txBody>
          <a:bodyPr wrap="square">
            <a:spAutoFit/>
          </a:bodyPr>
          <a:lstStyle/>
          <a:p>
            <a:r>
              <a:rPr lang="tr-TR" sz="1800" b="0" i="0" u="none" strike="noStrike" baseline="0" dirty="0">
                <a:latin typeface="Tahoma" panose="020B0604030504040204" pitchFamily="34" charset="0"/>
                <a:ea typeface="Tahoma" panose="020B0604030504040204" pitchFamily="34" charset="0"/>
                <a:cs typeface="Tahoma" panose="020B0604030504040204" pitchFamily="34" charset="0"/>
              </a:rPr>
              <a:t>Sarf edilen her birim enerjinin daha fazla hizmet ve ürüne dönüşmesi enerji verimliliği olarak açıklanabilir</a:t>
            </a:r>
            <a:endParaRPr lang="tr-T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4967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52853251-A199-480A-95A3-C16FB03DB730}"/>
              </a:ext>
            </a:extLst>
          </p:cNvPr>
          <p:cNvSpPr>
            <a:spLocks noGrp="1"/>
          </p:cNvSpPr>
          <p:nvPr>
            <p:ph idx="1"/>
          </p:nvPr>
        </p:nvSpPr>
        <p:spPr>
          <a:xfrm>
            <a:off x="446088" y="964295"/>
            <a:ext cx="8229600" cy="3184785"/>
          </a:xfrm>
        </p:spPr>
        <p:txBody>
          <a:bodyPr/>
          <a:lstStyle/>
          <a:p>
            <a:pPr marL="0" indent="0" algn="just">
              <a:buNone/>
            </a:pPr>
            <a:r>
              <a:rPr lang="tr-TR" b="0" i="0" dirty="0">
                <a:solidFill>
                  <a:srgbClr val="525151"/>
                </a:solidFill>
                <a:effectLst/>
                <a:latin typeface="Tahoma" panose="020B0604030504040204" pitchFamily="34" charset="0"/>
                <a:ea typeface="Tahoma" panose="020B0604030504040204" pitchFamily="34" charset="0"/>
                <a:cs typeface="Tahoma" panose="020B0604030504040204" pitchFamily="34" charset="0"/>
              </a:rPr>
              <a:t>Mevcut eğilimler malzeme tüketimini ve kullanımını artırmaya devam edeceğini göstermektedir.  </a:t>
            </a:r>
            <a:r>
              <a:rPr lang="tr-TR" dirty="0">
                <a:solidFill>
                  <a:srgbClr val="525151"/>
                </a:solidFill>
                <a:latin typeface="Tahoma" panose="020B0604030504040204" pitchFamily="34" charset="0"/>
                <a:ea typeface="Tahoma" panose="020B0604030504040204" pitchFamily="34" charset="0"/>
                <a:cs typeface="Tahoma" panose="020B0604030504040204" pitchFamily="34" charset="0"/>
              </a:rPr>
              <a:t>Hammaddenin ve üretimde kullanılan materyallerin, </a:t>
            </a:r>
            <a:r>
              <a:rPr lang="tr-TR" b="0" i="0" dirty="0">
                <a:solidFill>
                  <a:srgbClr val="525151"/>
                </a:solidFill>
                <a:effectLst/>
                <a:latin typeface="Tahoma" panose="020B0604030504040204" pitchFamily="34" charset="0"/>
                <a:ea typeface="Tahoma" panose="020B0604030504040204" pitchFamily="34" charset="0"/>
                <a:cs typeface="Tahoma" panose="020B0604030504040204" pitchFamily="34" charset="0"/>
              </a:rPr>
              <a:t>madenlerin etkin kullanımı ve geri dönüştürülmesi önemli hale geliyor.</a:t>
            </a:r>
          </a:p>
          <a:p>
            <a:pPr marL="0" indent="0">
              <a:buNone/>
            </a:pPr>
            <a:r>
              <a:rPr lang="tr-TR" dirty="0">
                <a:solidFill>
                  <a:srgbClr val="525151"/>
                </a:solidFill>
                <a:latin typeface="Tahoma" panose="020B0604030504040204" pitchFamily="34" charset="0"/>
                <a:ea typeface="Tahoma" panose="020B0604030504040204" pitchFamily="34" charset="0"/>
                <a:cs typeface="Tahoma" panose="020B0604030504040204" pitchFamily="34" charset="0"/>
              </a:rPr>
              <a:t>Yeni Üstün Teknolojiler ; </a:t>
            </a:r>
            <a:r>
              <a:rPr lang="tr-TR" dirty="0" err="1">
                <a:solidFill>
                  <a:srgbClr val="525151"/>
                </a:solidFill>
                <a:latin typeface="Tahoma" panose="020B0604030504040204" pitchFamily="34" charset="0"/>
                <a:ea typeface="Tahoma" panose="020B0604030504040204" pitchFamily="34" charset="0"/>
                <a:cs typeface="Tahoma" panose="020B0604030504040204" pitchFamily="34" charset="0"/>
              </a:rPr>
              <a:t>Bioteknoloji</a:t>
            </a:r>
            <a:r>
              <a:rPr lang="tr-TR" dirty="0">
                <a:solidFill>
                  <a:srgbClr val="525151"/>
                </a:solidFill>
                <a:latin typeface="Tahoma" panose="020B0604030504040204" pitchFamily="34" charset="0"/>
                <a:ea typeface="Tahoma" panose="020B0604030504040204" pitchFamily="34" charset="0"/>
                <a:cs typeface="Tahoma" panose="020B0604030504040204" pitchFamily="34" charset="0"/>
              </a:rPr>
              <a:t>, </a:t>
            </a:r>
            <a:r>
              <a:rPr lang="tr-TR" dirty="0" err="1">
                <a:solidFill>
                  <a:srgbClr val="525151"/>
                </a:solidFill>
                <a:latin typeface="Tahoma" panose="020B0604030504040204" pitchFamily="34" charset="0"/>
                <a:ea typeface="Tahoma" panose="020B0604030504040204" pitchFamily="34" charset="0"/>
                <a:cs typeface="Tahoma" panose="020B0604030504040204" pitchFamily="34" charset="0"/>
              </a:rPr>
              <a:t>Nanoteknoloji</a:t>
            </a:r>
            <a:endParaRPr lang="tr-TR" dirty="0">
              <a:solidFill>
                <a:srgbClr val="52515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tr-TR" dirty="0">
                <a:solidFill>
                  <a:srgbClr val="525151"/>
                </a:solidFill>
                <a:latin typeface="Tahoma" panose="020B0604030504040204" pitchFamily="34" charset="0"/>
                <a:ea typeface="Tahoma" panose="020B0604030504040204" pitchFamily="34" charset="0"/>
                <a:cs typeface="Tahoma" panose="020B0604030504040204" pitchFamily="34" charset="0"/>
              </a:rPr>
              <a:t>Yeni materyaller ; </a:t>
            </a:r>
            <a:r>
              <a:rPr lang="tr-TR" dirty="0" err="1">
                <a:solidFill>
                  <a:srgbClr val="525151"/>
                </a:solidFill>
                <a:latin typeface="Tahoma" panose="020B0604030504040204" pitchFamily="34" charset="0"/>
                <a:ea typeface="Tahoma" panose="020B0604030504040204" pitchFamily="34" charset="0"/>
                <a:cs typeface="Tahoma" panose="020B0604030504040204" pitchFamily="34" charset="0"/>
              </a:rPr>
              <a:t>kompozit</a:t>
            </a:r>
            <a:r>
              <a:rPr lang="tr-TR" dirty="0">
                <a:solidFill>
                  <a:srgbClr val="525151"/>
                </a:solidFill>
                <a:latin typeface="Tahoma" panose="020B0604030504040204" pitchFamily="34" charset="0"/>
                <a:ea typeface="Tahoma" panose="020B0604030504040204" pitchFamily="34" charset="0"/>
                <a:cs typeface="Tahoma" panose="020B0604030504040204" pitchFamily="34" charset="0"/>
              </a:rPr>
              <a:t> malzemelerin kullanımı, </a:t>
            </a:r>
            <a:r>
              <a:rPr lang="tr-TR" dirty="0" err="1">
                <a:solidFill>
                  <a:srgbClr val="525151"/>
                </a:solidFill>
                <a:latin typeface="Tahoma" panose="020B0604030504040204" pitchFamily="34" charset="0"/>
                <a:ea typeface="Tahoma" panose="020B0604030504040204" pitchFamily="34" charset="0"/>
                <a:cs typeface="Tahoma" panose="020B0604030504040204" pitchFamily="34" charset="0"/>
              </a:rPr>
              <a:t>bioplastikler</a:t>
            </a:r>
            <a:r>
              <a:rPr lang="tr-TR" dirty="0">
                <a:solidFill>
                  <a:srgbClr val="525151"/>
                </a:solidFill>
                <a:latin typeface="Tahoma" panose="020B0604030504040204" pitchFamily="34" charset="0"/>
                <a:ea typeface="Tahoma" panose="020B0604030504040204" pitchFamily="34" charset="0"/>
                <a:cs typeface="Tahoma" panose="020B0604030504040204" pitchFamily="34" charset="0"/>
              </a:rPr>
              <a:t>,</a:t>
            </a:r>
          </a:p>
          <a:p>
            <a:pPr marL="0" indent="0">
              <a:buNone/>
            </a:pPr>
            <a:r>
              <a:rPr lang="tr-TR" dirty="0">
                <a:solidFill>
                  <a:srgbClr val="525151"/>
                </a:solidFill>
                <a:latin typeface="Tahoma" panose="020B0604030504040204" pitchFamily="34" charset="0"/>
                <a:ea typeface="Tahoma" panose="020B0604030504040204" pitchFamily="34" charset="0"/>
                <a:cs typeface="Tahoma" panose="020B0604030504040204" pitchFamily="34" charset="0"/>
              </a:rPr>
              <a:t>Etkin üretim prosesleri; Üretim proseslerinin optimizasyonu, firenin azaltılması</a:t>
            </a:r>
          </a:p>
          <a:p>
            <a:pPr marL="0" indent="0">
              <a:buNone/>
            </a:pPr>
            <a:r>
              <a:rPr lang="tr-TR" dirty="0">
                <a:solidFill>
                  <a:srgbClr val="525151"/>
                </a:solidFill>
                <a:latin typeface="Tahoma" panose="020B0604030504040204" pitchFamily="34" charset="0"/>
                <a:ea typeface="Tahoma" panose="020B0604030504040204" pitchFamily="34" charset="0"/>
                <a:cs typeface="Tahoma" panose="020B0604030504040204" pitchFamily="34" charset="0"/>
              </a:rPr>
              <a:t>Sürdürülebilir Tasarım; Eko tasarım, yaşam döngüsü değerlendirmesi</a:t>
            </a:r>
          </a:p>
          <a:p>
            <a:pPr marL="0" indent="0">
              <a:buNone/>
            </a:pPr>
            <a:endParaRPr lang="tr-TR" dirty="0"/>
          </a:p>
        </p:txBody>
      </p:sp>
      <p:sp>
        <p:nvSpPr>
          <p:cNvPr id="3" name="Veri Yer Tutucusu 2">
            <a:extLst>
              <a:ext uri="{FF2B5EF4-FFF2-40B4-BE49-F238E27FC236}">
                <a16:creationId xmlns:a16="http://schemas.microsoft.com/office/drawing/2014/main" id="{4BCBF6DA-177A-4B01-BF74-B266AA6B4AAB}"/>
              </a:ext>
            </a:extLst>
          </p:cNvPr>
          <p:cNvSpPr>
            <a:spLocks noGrp="1"/>
          </p:cNvSpPr>
          <p:nvPr>
            <p:ph type="dt" sz="half" idx="15"/>
          </p:nvPr>
        </p:nvSpPr>
        <p:spPr/>
        <p:txBody>
          <a:bodyPr/>
          <a:lstStyle/>
          <a:p>
            <a:fld id="{4F5B7497-4C70-4BF2-BFC6-49ECBCD68171}" type="datetime1">
              <a:rPr lang="tr-TR" smtClean="0"/>
              <a:t>10.02.2021</a:t>
            </a:fld>
            <a:endParaRPr lang="tr-TR"/>
          </a:p>
        </p:txBody>
      </p:sp>
      <p:sp>
        <p:nvSpPr>
          <p:cNvPr id="4" name="Slayt Numarası Yer Tutucusu 3">
            <a:extLst>
              <a:ext uri="{FF2B5EF4-FFF2-40B4-BE49-F238E27FC236}">
                <a16:creationId xmlns:a16="http://schemas.microsoft.com/office/drawing/2014/main" id="{5E3F0688-9187-49D3-8DC7-AE562C486FE7}"/>
              </a:ext>
            </a:extLst>
          </p:cNvPr>
          <p:cNvSpPr>
            <a:spLocks noGrp="1"/>
          </p:cNvSpPr>
          <p:nvPr>
            <p:ph type="sldNum" sz="quarter" idx="17"/>
          </p:nvPr>
        </p:nvSpPr>
        <p:spPr/>
        <p:txBody>
          <a:bodyPr/>
          <a:lstStyle/>
          <a:p>
            <a:fld id="{44E2198E-22F6-4CB8-A605-079F15B3062E}" type="slidenum">
              <a:rPr lang="tr-TR" smtClean="0"/>
              <a:pPr/>
              <a:t>5</a:t>
            </a:fld>
            <a:endParaRPr lang="tr-TR"/>
          </a:p>
        </p:txBody>
      </p:sp>
      <p:sp>
        <p:nvSpPr>
          <p:cNvPr id="5" name="Metin Yer Tutucusu 4">
            <a:extLst>
              <a:ext uri="{FF2B5EF4-FFF2-40B4-BE49-F238E27FC236}">
                <a16:creationId xmlns:a16="http://schemas.microsoft.com/office/drawing/2014/main" id="{8853F09A-A6C5-4756-8210-5311837DC988}"/>
              </a:ext>
            </a:extLst>
          </p:cNvPr>
          <p:cNvSpPr>
            <a:spLocks noGrp="1"/>
          </p:cNvSpPr>
          <p:nvPr>
            <p:ph type="body" sz="quarter" idx="18"/>
          </p:nvPr>
        </p:nvSpPr>
        <p:spPr/>
        <p:txBody>
          <a:bodyPr/>
          <a:lstStyle/>
          <a:p>
            <a:r>
              <a:rPr lang="tr-TR" dirty="0"/>
              <a:t>Hammadde Verimliliği</a:t>
            </a:r>
          </a:p>
        </p:txBody>
      </p:sp>
      <p:pic>
        <p:nvPicPr>
          <p:cNvPr id="7" name="Resim 6">
            <a:extLst>
              <a:ext uri="{FF2B5EF4-FFF2-40B4-BE49-F238E27FC236}">
                <a16:creationId xmlns:a16="http://schemas.microsoft.com/office/drawing/2014/main" id="{18F8D417-7DA0-4E60-9C10-C7D2A8490C5B}"/>
              </a:ext>
            </a:extLst>
          </p:cNvPr>
          <p:cNvPicPr>
            <a:picLocks noChangeAspect="1"/>
          </p:cNvPicPr>
          <p:nvPr/>
        </p:nvPicPr>
        <p:blipFill>
          <a:blip r:embed="rId2"/>
          <a:stretch>
            <a:fillRect/>
          </a:stretch>
        </p:blipFill>
        <p:spPr>
          <a:xfrm>
            <a:off x="5148064" y="4336173"/>
            <a:ext cx="3295650" cy="2352675"/>
          </a:xfrm>
          <a:prstGeom prst="rect">
            <a:avLst/>
          </a:prstGeom>
        </p:spPr>
      </p:pic>
    </p:spTree>
    <p:extLst>
      <p:ext uri="{BB962C8B-B14F-4D97-AF65-F5344CB8AC3E}">
        <p14:creationId xmlns:p14="http://schemas.microsoft.com/office/powerpoint/2010/main" val="1429624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1D231D5B-A6DA-4A77-9683-76C557E64EA0}"/>
              </a:ext>
            </a:extLst>
          </p:cNvPr>
          <p:cNvSpPr>
            <a:spLocks noGrp="1"/>
          </p:cNvSpPr>
          <p:nvPr>
            <p:ph idx="1"/>
          </p:nvPr>
        </p:nvSpPr>
        <p:spPr>
          <a:xfrm>
            <a:off x="446088" y="964294"/>
            <a:ext cx="8229600" cy="4929411"/>
          </a:xfrm>
        </p:spPr>
        <p:txBody>
          <a:bodyPr>
            <a:normAutofit/>
          </a:bodyPr>
          <a:lstStyle/>
          <a:p>
            <a:pPr marL="0" indent="0" algn="just">
              <a:buNone/>
            </a:pPr>
            <a:r>
              <a:rPr lang="tr-TR" sz="1800" b="0" i="0" u="none" strike="noStrike" baseline="0" dirty="0">
                <a:latin typeface="Tahoma" panose="020B0604030504040204" pitchFamily="34" charset="0"/>
                <a:ea typeface="Tahoma" panose="020B0604030504040204" pitchFamily="34" charset="0"/>
                <a:cs typeface="Tahoma" panose="020B0604030504040204" pitchFamily="34" charset="0"/>
              </a:rPr>
              <a:t>Sanayide su kullanımı ; Kimya, metal, demir-çelik, tekstil, kağıt, gıda ve içecek gibi sektörler suyu çok </a:t>
            </a:r>
            <a:r>
              <a:rPr lang="fi-FI" sz="1800" b="0" i="0" u="none" strike="noStrike" baseline="0" dirty="0">
                <a:latin typeface="Tahoma" panose="020B0604030504040204" pitchFamily="34" charset="0"/>
                <a:ea typeface="Tahoma" panose="020B0604030504040204" pitchFamily="34" charset="0"/>
                <a:cs typeface="Tahoma" panose="020B0604030504040204" pitchFamily="34" charset="0"/>
              </a:rPr>
              <a:t>fazla kullanan imalat sanayi sektörleridir</a:t>
            </a:r>
            <a:r>
              <a:rPr lang="tr-TR" sz="1800" b="0" i="0" u="none" strike="noStrike" baseline="0" dirty="0">
                <a:latin typeface="Tahoma" panose="020B0604030504040204" pitchFamily="34" charset="0"/>
                <a:ea typeface="Tahoma" panose="020B0604030504040204" pitchFamily="34" charset="0"/>
                <a:cs typeface="Tahoma" panose="020B0604030504040204" pitchFamily="34" charset="0"/>
              </a:rPr>
              <a:t>. </a:t>
            </a:r>
            <a:endParaRPr lang="tr-TR" sz="18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tr-TR" sz="1800" b="0" i="0" u="none" strike="noStrike" baseline="0" dirty="0">
                <a:latin typeface="Tahoma" panose="020B0604030504040204" pitchFamily="34" charset="0"/>
                <a:ea typeface="Tahoma" panose="020B0604030504040204" pitchFamily="34" charset="0"/>
                <a:cs typeface="Tahoma" panose="020B0604030504040204" pitchFamily="34" charset="0"/>
              </a:rPr>
              <a:t>Birinci kalite su gerektirmeyen sektör ve süreçler için düşük kalitede su kullanımı, gıda ve içecek ürünlerinin imalatı gibi birinci kalite su gerektiren sektörlerde ise daha kaliteli su kullanımı, üretimdeki su ihtiyacını azaltacak yeni teknolojilerin uygulanması, proses suyunun yeniden kullanımının yaygınlaştırılması, arıtma tesislerindeki suyun geri kazanılarak yeniden kullanılması, kullanılmış suyun değerlendirilmesi suyu verimli kullanmak için yapılacak uygulamalar arasındadır.</a:t>
            </a:r>
            <a:endParaRPr lang="tr-TR" dirty="0">
              <a:latin typeface="Tahoma" panose="020B0604030504040204" pitchFamily="34" charset="0"/>
              <a:ea typeface="Tahoma" panose="020B0604030504040204" pitchFamily="34" charset="0"/>
              <a:cs typeface="Tahoma" panose="020B0604030504040204" pitchFamily="34" charset="0"/>
            </a:endParaRPr>
          </a:p>
        </p:txBody>
      </p:sp>
      <p:sp>
        <p:nvSpPr>
          <p:cNvPr id="3" name="Veri Yer Tutucusu 2">
            <a:extLst>
              <a:ext uri="{FF2B5EF4-FFF2-40B4-BE49-F238E27FC236}">
                <a16:creationId xmlns:a16="http://schemas.microsoft.com/office/drawing/2014/main" id="{D47C68CD-56F2-46B3-82A6-FC5855A21973}"/>
              </a:ext>
            </a:extLst>
          </p:cNvPr>
          <p:cNvSpPr>
            <a:spLocks noGrp="1"/>
          </p:cNvSpPr>
          <p:nvPr>
            <p:ph type="dt" sz="half" idx="15"/>
          </p:nvPr>
        </p:nvSpPr>
        <p:spPr/>
        <p:txBody>
          <a:bodyPr/>
          <a:lstStyle/>
          <a:p>
            <a:fld id="{4F5B7497-4C70-4BF2-BFC6-49ECBCD68171}" type="datetime1">
              <a:rPr lang="tr-TR" smtClean="0"/>
              <a:t>10.02.2021</a:t>
            </a:fld>
            <a:endParaRPr lang="tr-TR"/>
          </a:p>
        </p:txBody>
      </p:sp>
      <p:sp>
        <p:nvSpPr>
          <p:cNvPr id="4" name="Slayt Numarası Yer Tutucusu 3">
            <a:extLst>
              <a:ext uri="{FF2B5EF4-FFF2-40B4-BE49-F238E27FC236}">
                <a16:creationId xmlns:a16="http://schemas.microsoft.com/office/drawing/2014/main" id="{45838CB9-D1D8-463E-B0EC-E9AF2011B3CE}"/>
              </a:ext>
            </a:extLst>
          </p:cNvPr>
          <p:cNvSpPr>
            <a:spLocks noGrp="1"/>
          </p:cNvSpPr>
          <p:nvPr>
            <p:ph type="sldNum" sz="quarter" idx="17"/>
          </p:nvPr>
        </p:nvSpPr>
        <p:spPr/>
        <p:txBody>
          <a:bodyPr/>
          <a:lstStyle/>
          <a:p>
            <a:fld id="{44E2198E-22F6-4CB8-A605-079F15B3062E}" type="slidenum">
              <a:rPr lang="tr-TR" smtClean="0"/>
              <a:pPr/>
              <a:t>6</a:t>
            </a:fld>
            <a:endParaRPr lang="tr-TR"/>
          </a:p>
        </p:txBody>
      </p:sp>
      <p:sp>
        <p:nvSpPr>
          <p:cNvPr id="5" name="Metin Yer Tutucusu 4">
            <a:extLst>
              <a:ext uri="{FF2B5EF4-FFF2-40B4-BE49-F238E27FC236}">
                <a16:creationId xmlns:a16="http://schemas.microsoft.com/office/drawing/2014/main" id="{8E424DAC-9548-47F1-BD4E-D325C14352A0}"/>
              </a:ext>
            </a:extLst>
          </p:cNvPr>
          <p:cNvSpPr>
            <a:spLocks noGrp="1"/>
          </p:cNvSpPr>
          <p:nvPr>
            <p:ph type="body" sz="quarter" idx="18"/>
          </p:nvPr>
        </p:nvSpPr>
        <p:spPr/>
        <p:txBody>
          <a:bodyPr/>
          <a:lstStyle/>
          <a:p>
            <a:r>
              <a:rPr lang="tr-TR" dirty="0"/>
              <a:t>Su Verimliliği</a:t>
            </a:r>
          </a:p>
        </p:txBody>
      </p:sp>
      <p:pic>
        <p:nvPicPr>
          <p:cNvPr id="7" name="Resim 6" descr="metin, vektör grafikler içeren bir resim&#10;&#10;Açıklama otomatik olarak oluşturuldu">
            <a:extLst>
              <a:ext uri="{FF2B5EF4-FFF2-40B4-BE49-F238E27FC236}">
                <a16:creationId xmlns:a16="http://schemas.microsoft.com/office/drawing/2014/main" id="{28222FE1-21F5-4730-9F52-21249EEC3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7925" y="3428999"/>
            <a:ext cx="3649987" cy="2857899"/>
          </a:xfrm>
          <a:prstGeom prst="rect">
            <a:avLst/>
          </a:prstGeom>
        </p:spPr>
      </p:pic>
    </p:spTree>
    <p:extLst>
      <p:ext uri="{BB962C8B-B14F-4D97-AF65-F5344CB8AC3E}">
        <p14:creationId xmlns:p14="http://schemas.microsoft.com/office/powerpoint/2010/main" val="755200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BB1108B1-9BC0-446C-98B3-892077B4CD4F}"/>
              </a:ext>
            </a:extLst>
          </p:cNvPr>
          <p:cNvSpPr>
            <a:spLocks noGrp="1"/>
          </p:cNvSpPr>
          <p:nvPr>
            <p:ph idx="1"/>
          </p:nvPr>
        </p:nvSpPr>
        <p:spPr>
          <a:xfrm>
            <a:off x="468313" y="905138"/>
            <a:ext cx="8229600" cy="1011694"/>
          </a:xfrm>
        </p:spPr>
        <p:txBody>
          <a:bodyPr/>
          <a:lstStyle/>
          <a:p>
            <a:pPr marL="0" indent="0">
              <a:buNone/>
            </a:pPr>
            <a:r>
              <a:rPr lang="tr-TR" dirty="0">
                <a:latin typeface="Tahoma" panose="020B0604030504040204" pitchFamily="34" charset="0"/>
                <a:ea typeface="Tahoma" panose="020B0604030504040204" pitchFamily="34" charset="0"/>
                <a:cs typeface="Tahoma" panose="020B0604030504040204" pitchFamily="34" charset="0"/>
              </a:rPr>
              <a:t>Herhangi bir ürünün tasarım aşamasından başlayarak; üretim, tüketim, atık oluşumu, atığın geri dönüştürülmesi ve/veya </a:t>
            </a:r>
            <a:r>
              <a:rPr lang="tr-TR" dirty="0" err="1">
                <a:latin typeface="Tahoma" panose="020B0604030504040204" pitchFamily="34" charset="0"/>
                <a:ea typeface="Tahoma" panose="020B0604030504040204" pitchFamily="34" charset="0"/>
                <a:cs typeface="Tahoma" panose="020B0604030504040204" pitchFamily="34" charset="0"/>
              </a:rPr>
              <a:t>bertarafını</a:t>
            </a:r>
            <a:r>
              <a:rPr lang="tr-TR" dirty="0">
                <a:latin typeface="Tahoma" panose="020B0604030504040204" pitchFamily="34" charset="0"/>
                <a:ea typeface="Tahoma" panose="020B0604030504040204" pitchFamily="34" charset="0"/>
                <a:cs typeface="Tahoma" panose="020B0604030504040204" pitchFamily="34" charset="0"/>
              </a:rPr>
              <a:t> kapsayan bir süreçtir. Geri dönüşüm, endüstriyel simbiyoz</a:t>
            </a:r>
          </a:p>
        </p:txBody>
      </p:sp>
      <p:sp>
        <p:nvSpPr>
          <p:cNvPr id="3" name="Veri Yer Tutucusu 2">
            <a:extLst>
              <a:ext uri="{FF2B5EF4-FFF2-40B4-BE49-F238E27FC236}">
                <a16:creationId xmlns:a16="http://schemas.microsoft.com/office/drawing/2014/main" id="{CC8574B9-ADB7-400F-B773-E8739B8FDE7F}"/>
              </a:ext>
            </a:extLst>
          </p:cNvPr>
          <p:cNvSpPr>
            <a:spLocks noGrp="1"/>
          </p:cNvSpPr>
          <p:nvPr>
            <p:ph type="dt" sz="half" idx="15"/>
          </p:nvPr>
        </p:nvSpPr>
        <p:spPr/>
        <p:txBody>
          <a:bodyPr/>
          <a:lstStyle/>
          <a:p>
            <a:fld id="{4F5B7497-4C70-4BF2-BFC6-49ECBCD68171}" type="datetime1">
              <a:rPr lang="tr-TR" smtClean="0"/>
              <a:t>10.02.2021</a:t>
            </a:fld>
            <a:endParaRPr lang="tr-TR"/>
          </a:p>
        </p:txBody>
      </p:sp>
      <p:sp>
        <p:nvSpPr>
          <p:cNvPr id="4" name="Slayt Numarası Yer Tutucusu 3">
            <a:extLst>
              <a:ext uri="{FF2B5EF4-FFF2-40B4-BE49-F238E27FC236}">
                <a16:creationId xmlns:a16="http://schemas.microsoft.com/office/drawing/2014/main" id="{E04AEFA6-CEED-460D-971B-8B0C63938E5F}"/>
              </a:ext>
            </a:extLst>
          </p:cNvPr>
          <p:cNvSpPr>
            <a:spLocks noGrp="1"/>
          </p:cNvSpPr>
          <p:nvPr>
            <p:ph type="sldNum" sz="quarter" idx="17"/>
          </p:nvPr>
        </p:nvSpPr>
        <p:spPr/>
        <p:txBody>
          <a:bodyPr/>
          <a:lstStyle/>
          <a:p>
            <a:fld id="{44E2198E-22F6-4CB8-A605-079F15B3062E}" type="slidenum">
              <a:rPr lang="tr-TR" smtClean="0"/>
              <a:pPr/>
              <a:t>7</a:t>
            </a:fld>
            <a:endParaRPr lang="tr-TR"/>
          </a:p>
        </p:txBody>
      </p:sp>
      <p:sp>
        <p:nvSpPr>
          <p:cNvPr id="5" name="Metin Yer Tutucusu 4">
            <a:extLst>
              <a:ext uri="{FF2B5EF4-FFF2-40B4-BE49-F238E27FC236}">
                <a16:creationId xmlns:a16="http://schemas.microsoft.com/office/drawing/2014/main" id="{63005579-C3D9-4C3F-8452-26EE7845F4BF}"/>
              </a:ext>
            </a:extLst>
          </p:cNvPr>
          <p:cNvSpPr>
            <a:spLocks noGrp="1"/>
          </p:cNvSpPr>
          <p:nvPr>
            <p:ph type="body" sz="quarter" idx="18"/>
          </p:nvPr>
        </p:nvSpPr>
        <p:spPr/>
        <p:txBody>
          <a:bodyPr/>
          <a:lstStyle/>
          <a:p>
            <a:r>
              <a:rPr lang="tr-TR" dirty="0"/>
              <a:t>Atık Yönetimi</a:t>
            </a:r>
          </a:p>
        </p:txBody>
      </p:sp>
      <p:pic>
        <p:nvPicPr>
          <p:cNvPr id="7" name="Resim 6">
            <a:extLst>
              <a:ext uri="{FF2B5EF4-FFF2-40B4-BE49-F238E27FC236}">
                <a16:creationId xmlns:a16="http://schemas.microsoft.com/office/drawing/2014/main" id="{28D22C69-5B52-43E3-9FF4-FA05F178D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00" y="2061808"/>
            <a:ext cx="6486152" cy="4294542"/>
          </a:xfrm>
          <a:prstGeom prst="rect">
            <a:avLst/>
          </a:prstGeom>
        </p:spPr>
      </p:pic>
    </p:spTree>
    <p:extLst>
      <p:ext uri="{BB962C8B-B14F-4D97-AF65-F5344CB8AC3E}">
        <p14:creationId xmlns:p14="http://schemas.microsoft.com/office/powerpoint/2010/main" val="89114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76F80D66-EDA7-429F-9AA9-E47C162660C2}"/>
              </a:ext>
            </a:extLst>
          </p:cNvPr>
          <p:cNvSpPr>
            <a:spLocks noGrp="1"/>
          </p:cNvSpPr>
          <p:nvPr>
            <p:ph idx="1"/>
          </p:nvPr>
        </p:nvSpPr>
        <p:spPr/>
        <p:txBody>
          <a:bodyPr/>
          <a:lstStyle/>
          <a:p>
            <a:pPr marL="0" indent="0" algn="just">
              <a:buNone/>
            </a:pPr>
            <a:r>
              <a:rPr lang="tr-TR" dirty="0">
                <a:latin typeface="Tahoma" panose="020B0604030504040204" pitchFamily="34" charset="0"/>
                <a:ea typeface="Tahoma" panose="020B0604030504040204" pitchFamily="34" charset="0"/>
                <a:cs typeface="Tahoma" panose="020B0604030504040204" pitchFamily="34" charset="0"/>
              </a:rPr>
              <a:t>Yenilenebilir enerji, doğadaki kaynaklardan elde edilebilen ve doğa tarafından sürekli olarak yeniden üretilebilen enerjidir. Güneş Enerjisi, Rüzgâr Enerjisi, Jeotermal Enerji, Hidroelektrik, Biyoenerji, Okyanus Enerjisi</a:t>
            </a:r>
          </a:p>
        </p:txBody>
      </p:sp>
      <p:sp>
        <p:nvSpPr>
          <p:cNvPr id="3" name="Veri Yer Tutucusu 2">
            <a:extLst>
              <a:ext uri="{FF2B5EF4-FFF2-40B4-BE49-F238E27FC236}">
                <a16:creationId xmlns:a16="http://schemas.microsoft.com/office/drawing/2014/main" id="{0A438FA4-538D-42E9-A25E-7FA51C35D1F8}"/>
              </a:ext>
            </a:extLst>
          </p:cNvPr>
          <p:cNvSpPr>
            <a:spLocks noGrp="1"/>
          </p:cNvSpPr>
          <p:nvPr>
            <p:ph type="dt" sz="half" idx="15"/>
          </p:nvPr>
        </p:nvSpPr>
        <p:spPr/>
        <p:txBody>
          <a:bodyPr/>
          <a:lstStyle/>
          <a:p>
            <a:fld id="{4F5B7497-4C70-4BF2-BFC6-49ECBCD68171}" type="datetime1">
              <a:rPr lang="tr-TR" smtClean="0"/>
              <a:t>10.02.2021</a:t>
            </a:fld>
            <a:endParaRPr lang="tr-TR"/>
          </a:p>
        </p:txBody>
      </p:sp>
      <p:sp>
        <p:nvSpPr>
          <p:cNvPr id="4" name="Slayt Numarası Yer Tutucusu 3">
            <a:extLst>
              <a:ext uri="{FF2B5EF4-FFF2-40B4-BE49-F238E27FC236}">
                <a16:creationId xmlns:a16="http://schemas.microsoft.com/office/drawing/2014/main" id="{B63DC062-4775-4AC6-B8C4-17DB2D8CF2D6}"/>
              </a:ext>
            </a:extLst>
          </p:cNvPr>
          <p:cNvSpPr>
            <a:spLocks noGrp="1"/>
          </p:cNvSpPr>
          <p:nvPr>
            <p:ph type="sldNum" sz="quarter" idx="17"/>
          </p:nvPr>
        </p:nvSpPr>
        <p:spPr/>
        <p:txBody>
          <a:bodyPr/>
          <a:lstStyle/>
          <a:p>
            <a:fld id="{44E2198E-22F6-4CB8-A605-079F15B3062E}" type="slidenum">
              <a:rPr lang="tr-TR" smtClean="0"/>
              <a:pPr/>
              <a:t>8</a:t>
            </a:fld>
            <a:endParaRPr lang="tr-TR"/>
          </a:p>
        </p:txBody>
      </p:sp>
      <p:sp>
        <p:nvSpPr>
          <p:cNvPr id="5" name="Metin Yer Tutucusu 4">
            <a:extLst>
              <a:ext uri="{FF2B5EF4-FFF2-40B4-BE49-F238E27FC236}">
                <a16:creationId xmlns:a16="http://schemas.microsoft.com/office/drawing/2014/main" id="{46E90133-2312-4E8C-8BBA-3662B67261AE}"/>
              </a:ext>
            </a:extLst>
          </p:cNvPr>
          <p:cNvSpPr>
            <a:spLocks noGrp="1"/>
          </p:cNvSpPr>
          <p:nvPr>
            <p:ph type="body" sz="quarter" idx="18"/>
          </p:nvPr>
        </p:nvSpPr>
        <p:spPr/>
        <p:txBody>
          <a:bodyPr/>
          <a:lstStyle/>
          <a:p>
            <a:r>
              <a:rPr lang="tr-TR" dirty="0"/>
              <a:t>Yenilenebilir Enerji</a:t>
            </a:r>
          </a:p>
        </p:txBody>
      </p:sp>
      <p:pic>
        <p:nvPicPr>
          <p:cNvPr id="7" name="Resim 6">
            <a:extLst>
              <a:ext uri="{FF2B5EF4-FFF2-40B4-BE49-F238E27FC236}">
                <a16:creationId xmlns:a16="http://schemas.microsoft.com/office/drawing/2014/main" id="{2C7E95F4-F374-4FDF-A558-2F29068C1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123" y="2660773"/>
            <a:ext cx="6661637" cy="3445675"/>
          </a:xfrm>
          <a:prstGeom prst="rect">
            <a:avLst/>
          </a:prstGeom>
        </p:spPr>
      </p:pic>
    </p:spTree>
    <p:extLst>
      <p:ext uri="{BB962C8B-B14F-4D97-AF65-F5344CB8AC3E}">
        <p14:creationId xmlns:p14="http://schemas.microsoft.com/office/powerpoint/2010/main" val="1408628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2">
            <a:extLst>
              <a:ext uri="{FF2B5EF4-FFF2-40B4-BE49-F238E27FC236}">
                <a16:creationId xmlns:a16="http://schemas.microsoft.com/office/drawing/2014/main" id="{3261EEED-C649-4AEE-84D0-948EDE03929C}"/>
              </a:ext>
            </a:extLst>
          </p:cNvPr>
          <p:cNvSpPr>
            <a:spLocks noGrp="1"/>
          </p:cNvSpPr>
          <p:nvPr>
            <p:ph type="dt" sz="half" idx="15"/>
          </p:nvPr>
        </p:nvSpPr>
        <p:spPr/>
        <p:txBody>
          <a:bodyPr/>
          <a:lstStyle/>
          <a:p>
            <a:fld id="{4F5B7497-4C70-4BF2-BFC6-49ECBCD68171}" type="datetime1">
              <a:rPr lang="tr-TR" smtClean="0"/>
              <a:t>10.02.2021</a:t>
            </a:fld>
            <a:endParaRPr lang="tr-TR"/>
          </a:p>
        </p:txBody>
      </p:sp>
      <p:sp>
        <p:nvSpPr>
          <p:cNvPr id="4" name="Slayt Numarası Yer Tutucusu 3">
            <a:extLst>
              <a:ext uri="{FF2B5EF4-FFF2-40B4-BE49-F238E27FC236}">
                <a16:creationId xmlns:a16="http://schemas.microsoft.com/office/drawing/2014/main" id="{DA558B62-A5B1-43B5-B505-4C638FB6B8CC}"/>
              </a:ext>
            </a:extLst>
          </p:cNvPr>
          <p:cNvSpPr>
            <a:spLocks noGrp="1"/>
          </p:cNvSpPr>
          <p:nvPr>
            <p:ph type="sldNum" sz="quarter" idx="17"/>
          </p:nvPr>
        </p:nvSpPr>
        <p:spPr/>
        <p:txBody>
          <a:bodyPr/>
          <a:lstStyle/>
          <a:p>
            <a:fld id="{44E2198E-22F6-4CB8-A605-079F15B3062E}" type="slidenum">
              <a:rPr lang="tr-TR" smtClean="0"/>
              <a:pPr/>
              <a:t>9</a:t>
            </a:fld>
            <a:endParaRPr lang="tr-TR"/>
          </a:p>
        </p:txBody>
      </p:sp>
      <p:sp>
        <p:nvSpPr>
          <p:cNvPr id="5" name="Metin Yer Tutucusu 4">
            <a:extLst>
              <a:ext uri="{FF2B5EF4-FFF2-40B4-BE49-F238E27FC236}">
                <a16:creationId xmlns:a16="http://schemas.microsoft.com/office/drawing/2014/main" id="{87FDCB3E-8785-4018-8E94-B7C705B710C2}"/>
              </a:ext>
            </a:extLst>
          </p:cNvPr>
          <p:cNvSpPr>
            <a:spLocks noGrp="1"/>
          </p:cNvSpPr>
          <p:nvPr>
            <p:ph type="body" sz="quarter" idx="18"/>
          </p:nvPr>
        </p:nvSpPr>
        <p:spPr/>
        <p:txBody>
          <a:bodyPr/>
          <a:lstStyle/>
          <a:p>
            <a:r>
              <a:rPr lang="tr-TR" dirty="0"/>
              <a:t>Yönetim Danışmanlığı</a:t>
            </a:r>
          </a:p>
        </p:txBody>
      </p:sp>
      <p:pic>
        <p:nvPicPr>
          <p:cNvPr id="7" name="Resim 6">
            <a:extLst>
              <a:ext uri="{FF2B5EF4-FFF2-40B4-BE49-F238E27FC236}">
                <a16:creationId xmlns:a16="http://schemas.microsoft.com/office/drawing/2014/main" id="{9964F4EE-6928-45FD-97FF-91ECA298C844}"/>
              </a:ext>
            </a:extLst>
          </p:cNvPr>
          <p:cNvPicPr>
            <a:picLocks noChangeAspect="1"/>
          </p:cNvPicPr>
          <p:nvPr/>
        </p:nvPicPr>
        <p:blipFill>
          <a:blip r:embed="rId2"/>
          <a:stretch>
            <a:fillRect/>
          </a:stretch>
        </p:blipFill>
        <p:spPr>
          <a:xfrm>
            <a:off x="840162" y="1448780"/>
            <a:ext cx="7835526" cy="3960440"/>
          </a:xfrm>
          <a:prstGeom prst="rect">
            <a:avLst/>
          </a:prstGeom>
        </p:spPr>
      </p:pic>
    </p:spTree>
    <p:extLst>
      <p:ext uri="{BB962C8B-B14F-4D97-AF65-F5344CB8AC3E}">
        <p14:creationId xmlns:p14="http://schemas.microsoft.com/office/powerpoint/2010/main" val="3904160116"/>
      </p:ext>
    </p:extLst>
  </p:cSld>
  <p:clrMapOvr>
    <a:masterClrMapping/>
  </p:clrMapOvr>
</p:sld>
</file>

<file path=ppt/theme/theme1.xml><?xml version="1.0" encoding="utf-8"?>
<a:theme xmlns:a="http://schemas.openxmlformats.org/drawingml/2006/main" name="00_kurumsal_sunum_sablonu">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00_kurumsal_sunum_sablonu</Template>
  <TotalTime>1323</TotalTime>
  <Words>993</Words>
  <Application>Microsoft Office PowerPoint</Application>
  <PresentationFormat>Ekran Gösterisi (4:3)</PresentationFormat>
  <Paragraphs>166</Paragraphs>
  <Slides>23</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23</vt:i4>
      </vt:variant>
    </vt:vector>
  </HeadingPairs>
  <TitlesOfParts>
    <vt:vector size="32" baseType="lpstr">
      <vt:lpstr>Arial</vt:lpstr>
      <vt:lpstr>Calibri</vt:lpstr>
      <vt:lpstr>Courier New</vt:lpstr>
      <vt:lpstr>Helvetica</vt:lpstr>
      <vt:lpstr>HelveticaNeue-Light</vt:lpstr>
      <vt:lpstr>Tahoma</vt:lpstr>
      <vt:lpstr>Times New Roman</vt:lpstr>
      <vt:lpstr>Wingdings</vt:lpstr>
      <vt:lpstr>00_kurumsal_sunum_sablonu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Berkol</dc:creator>
  <cp:keywords>Şablonlar</cp:keywords>
  <cp:lastModifiedBy>özgür yücel yakar</cp:lastModifiedBy>
  <cp:revision>112</cp:revision>
  <dcterms:created xsi:type="dcterms:W3CDTF">2016-01-07T14:54:53Z</dcterms:created>
  <dcterms:modified xsi:type="dcterms:W3CDTF">2021-02-10T13:04:29Z</dcterms:modified>
</cp:coreProperties>
</file>